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Override1.xml" ContentType="application/vnd.openxmlformats-officedocument.themeOverride+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2.xml" ContentType="application/vnd.openxmlformats-officedocument.presentationml.notesSlide+xml"/>
  <Override PartName="/ppt/tags/tag27.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17"/>
  </p:notesMasterIdLst>
  <p:sldIdLst>
    <p:sldId id="474" r:id="rId5"/>
    <p:sldId id="2044" r:id="rId6"/>
    <p:sldId id="2050" r:id="rId7"/>
    <p:sldId id="2046" r:id="rId8"/>
    <p:sldId id="2047" r:id="rId9"/>
    <p:sldId id="2055" r:id="rId10"/>
    <p:sldId id="2054" r:id="rId11"/>
    <p:sldId id="2051" r:id="rId12"/>
    <p:sldId id="2052" r:id="rId13"/>
    <p:sldId id="2056" r:id="rId14"/>
    <p:sldId id="2049" r:id="rId15"/>
    <p:sldId id="944" r:id="rId16"/>
  </p:sldIdLst>
  <p:sldSz cx="11522075" cy="6484938"/>
  <p:notesSz cx="7315200" cy="12344400"/>
  <p:embeddedFontLst>
    <p:embeddedFont>
      <p:font typeface="Calibri" panose="020F0502020204030204" pitchFamily="34" charset="0"/>
      <p:regular r:id="rId18"/>
      <p:bold r:id="rId19"/>
      <p:italic r:id="rId20"/>
      <p:boldItalic r:id="rId21"/>
    </p:embeddedFont>
    <p:embeddedFont>
      <p:font typeface="FlexoSoft" panose="020B0604020202020204" charset="0"/>
      <p:regular r:id="rId22"/>
      <p:bold r:id="rId23"/>
      <p:italic r:id="rId24"/>
      <p:boldItalic r:id="rId25"/>
    </p:embeddedFont>
    <p:embeddedFont>
      <p:font typeface="FlexoSoft DemiBold" panose="02000000000000000000" charset="0"/>
      <p:bold r:id="rId26"/>
      <p:boldItalic r:id="rId27"/>
    </p:embeddedFont>
    <p:embeddedFont>
      <p:font typeface="FlexoSoft Light" panose="02000000000000000000" charset="0"/>
      <p:regular r:id="rId28"/>
      <p:italic r:id="rId29"/>
    </p:embeddedFont>
    <p:embeddedFont>
      <p:font typeface="FlexoSoft Medium" panose="02000000000000000000" charset="0"/>
      <p:regular r:id="rId30"/>
      <p:italic r:id="rId31"/>
    </p:embeddedFont>
    <p:embeddedFont>
      <p:font typeface="Wingdings 2" panose="05020102010507070707" pitchFamily="18" charset="2"/>
      <p:regular r:id="rId32"/>
    </p:embeddedFont>
  </p:embeddedFontLst>
  <p:custDataLst>
    <p:tags r:id="rId33"/>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6C964C34-E9F5-4320-A6FA-D1BDB512744B}">
          <p14:sldIdLst>
            <p14:sldId id="474"/>
            <p14:sldId id="2044"/>
            <p14:sldId id="2050"/>
            <p14:sldId id="2046"/>
            <p14:sldId id="2047"/>
            <p14:sldId id="2055"/>
            <p14:sldId id="2054"/>
            <p14:sldId id="2051"/>
            <p14:sldId id="2052"/>
            <p14:sldId id="2056"/>
            <p14:sldId id="2049"/>
            <p14:sldId id="944"/>
          </p14:sldIdLst>
        </p14:section>
      </p14:sectionLst>
    </p:ext>
    <p:ext uri="{EFAFB233-063F-42B5-8137-9DF3F51BA10A}">
      <p15:sldGuideLst xmlns:p15="http://schemas.microsoft.com/office/powerpoint/2012/main">
        <p15:guide id="1" orient="horz" pos="227" userDrawn="1">
          <p15:clr>
            <a:srgbClr val="A4A3A4"/>
          </p15:clr>
        </p15:guide>
        <p15:guide id="2" pos="182" userDrawn="1">
          <p15:clr>
            <a:srgbClr val="A4A3A4"/>
          </p15:clr>
        </p15:guide>
        <p15:guide id="3" pos="1832" userDrawn="1">
          <p15:clr>
            <a:srgbClr val="A4A3A4"/>
          </p15:clr>
        </p15:guide>
        <p15:guide id="4" pos="1927" userDrawn="1">
          <p15:clr>
            <a:srgbClr val="A4A3A4"/>
          </p15:clr>
        </p15:guide>
        <p15:guide id="5" pos="3584" userDrawn="1">
          <p15:clr>
            <a:srgbClr val="A4A3A4"/>
          </p15:clr>
        </p15:guide>
        <p15:guide id="6" pos="3672" userDrawn="1">
          <p15:clr>
            <a:srgbClr val="A4A3A4"/>
          </p15:clr>
        </p15:guide>
        <p15:guide id="7" pos="5328" userDrawn="1">
          <p15:clr>
            <a:srgbClr val="A4A3A4"/>
          </p15:clr>
        </p15:guide>
        <p15:guide id="8" pos="5419" userDrawn="1">
          <p15:clr>
            <a:srgbClr val="A4A3A4"/>
          </p15:clr>
        </p15:guide>
        <p15:guide id="9" pos="7075" userDrawn="1">
          <p15:clr>
            <a:srgbClr val="A4A3A4"/>
          </p15:clr>
        </p15:guide>
        <p15:guide id="10" orient="horz" pos="322" userDrawn="1">
          <p15:clr>
            <a:srgbClr val="A4A3A4"/>
          </p15:clr>
        </p15:guide>
        <p15:guide id="11" orient="horz" pos="741" userDrawn="1">
          <p15:clr>
            <a:srgbClr val="A4A3A4"/>
          </p15:clr>
        </p15:guide>
        <p15:guide id="12" orient="horz" pos="1013" userDrawn="1">
          <p15:clr>
            <a:srgbClr val="A4A3A4"/>
          </p15:clr>
        </p15:guide>
        <p15:guide id="13" orient="horz" pos="3678" userDrawn="1">
          <p15:clr>
            <a:srgbClr val="A4A3A4"/>
          </p15:clr>
        </p15:guide>
        <p15:guide id="14" orient="horz" pos="3811" userDrawn="1">
          <p15:clr>
            <a:srgbClr val="A4A3A4"/>
          </p15:clr>
        </p15:guide>
        <p15:guide id="15" orient="horz" pos="39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drian Kisliuk" initials="AK" lastIdx="1" clrIdx="6">
    <p:extLst>
      <p:ext uri="{19B8F6BF-5375-455C-9EA6-DF929625EA0E}">
        <p15:presenceInfo xmlns:p15="http://schemas.microsoft.com/office/powerpoint/2012/main" userId="S::Adrian.Kisliuk@detecon.com::81f189f0-3ed9-4f29-a7b1-770f7af93676" providerId="AD"/>
      </p:ext>
    </p:extLst>
  </p:cmAuthor>
  <p:cmAuthor id="1" name="Nathan Rader" initials="NR" lastIdx="37" clrIdx="0">
    <p:extLst>
      <p:ext uri="{19B8F6BF-5375-455C-9EA6-DF929625EA0E}">
        <p15:presenceInfo xmlns:p15="http://schemas.microsoft.com/office/powerpoint/2012/main" userId="Nathan Rader" providerId="None"/>
      </p:ext>
    </p:extLst>
  </p:cmAuthor>
  <p:cmAuthor id="8" name="Lüder de Riese" initials="LdR" lastIdx="1" clrIdx="7">
    <p:extLst>
      <p:ext uri="{19B8F6BF-5375-455C-9EA6-DF929625EA0E}">
        <p15:presenceInfo xmlns:p15="http://schemas.microsoft.com/office/powerpoint/2012/main" userId="Lüder de Riese" providerId="None"/>
      </p:ext>
    </p:extLst>
  </p:cmAuthor>
  <p:cmAuthor id="2" name="Kisliuk, Adrian (ext)" initials="KA(" lastIdx="54" clrIdx="1">
    <p:extLst>
      <p:ext uri="{19B8F6BF-5375-455C-9EA6-DF929625EA0E}">
        <p15:presenceInfo xmlns:p15="http://schemas.microsoft.com/office/powerpoint/2012/main" userId="Kisliuk, Adrian (ext)" providerId="None"/>
      </p:ext>
    </p:extLst>
  </p:cmAuthor>
  <p:cmAuthor id="9" name="Mundt, Elmar" initials="ME" lastIdx="1" clrIdx="8">
    <p:extLst>
      <p:ext uri="{19B8F6BF-5375-455C-9EA6-DF929625EA0E}">
        <p15:presenceInfo xmlns:p15="http://schemas.microsoft.com/office/powerpoint/2012/main" userId="S::Elmar.Mundt@telekom.de::b694f4a4-fe46-4199-a28f-b75d190b6d85" providerId="AD"/>
      </p:ext>
    </p:extLst>
  </p:cmAuthor>
  <p:cmAuthor id="3" name="Kümmerle, Markus" initials="KM" lastIdx="11" clrIdx="2">
    <p:extLst>
      <p:ext uri="{19B8F6BF-5375-455C-9EA6-DF929625EA0E}">
        <p15:presenceInfo xmlns:p15="http://schemas.microsoft.com/office/powerpoint/2012/main" userId="S::Markus.Kuemmerle@t-systems.com::edb588ad-b118-44cb-93b6-335b967c9009" providerId="AD"/>
      </p:ext>
    </p:extLst>
  </p:cmAuthor>
  <p:cmAuthor id="10" name="Padgaonkar, Shilpa" initials="PS" lastIdx="4" clrIdx="9">
    <p:extLst>
      <p:ext uri="{19B8F6BF-5375-455C-9EA6-DF929625EA0E}">
        <p15:presenceInfo xmlns:p15="http://schemas.microsoft.com/office/powerpoint/2012/main" userId="S::shilpa.padgaonkar@telekom.de::a5cb7460-f2b0-42ec-b511-c642f83aa9a3" providerId="AD"/>
      </p:ext>
    </p:extLst>
  </p:cmAuthor>
  <p:cmAuthor id="4" name="Kisliuk, Adrian (ext)" initials="K(" lastIdx="1" clrIdx="3">
    <p:extLst>
      <p:ext uri="{19B8F6BF-5375-455C-9EA6-DF929625EA0E}">
        <p15:presenceInfo xmlns:p15="http://schemas.microsoft.com/office/powerpoint/2012/main" userId="S::adrian.kisliuk@external.t-systems.com::6e619ce3-2643-4cdf-9a13-b4c269650021" providerId="AD"/>
      </p:ext>
    </p:extLst>
  </p:cmAuthor>
  <p:cmAuthor id="5" name="Damker, Herbert" initials="DH" lastIdx="5" clrIdx="4">
    <p:extLst>
      <p:ext uri="{19B8F6BF-5375-455C-9EA6-DF929625EA0E}">
        <p15:presenceInfo xmlns:p15="http://schemas.microsoft.com/office/powerpoint/2012/main" userId="S::herbert.damker@telekom.de::37ff36be-0e4d-42c3-ac06-7b904f0f6b24" providerId="AD"/>
      </p:ext>
    </p:extLst>
  </p:cmAuthor>
  <p:cmAuthor id="6" name="Dsouza, Felix" initials="DF" lastIdx="2" clrIdx="5">
    <p:extLst>
      <p:ext uri="{19B8F6BF-5375-455C-9EA6-DF929625EA0E}">
        <p15:presenceInfo xmlns:p15="http://schemas.microsoft.com/office/powerpoint/2012/main" userId="S::Felix.Dsouza@telekom.de::937cf874-2bf2-4bc2-bae8-9a90428f36d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2769"/>
    <a:srgbClr val="014651"/>
    <a:srgbClr val="000620"/>
    <a:srgbClr val="004750"/>
    <a:srgbClr val="37FFFD"/>
    <a:srgbClr val="FFFFFF"/>
    <a:srgbClr val="A4A4A4"/>
    <a:srgbClr val="32B9AF"/>
    <a:srgbClr val="00A2B8"/>
    <a:srgbClr val="D9E4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E09550-B8A9-4250-B596-0E7A6B7B1E8F}" v="29" dt="2023-01-19T23:50:31.621"/>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5"/>
  </p:normalViewPr>
  <p:slideViewPr>
    <p:cSldViewPr snapToGrid="0">
      <p:cViewPr varScale="1">
        <p:scale>
          <a:sx n="111" d="100"/>
          <a:sy n="111" d="100"/>
        </p:scale>
        <p:origin x="610" y="82"/>
      </p:cViewPr>
      <p:guideLst>
        <p:guide orient="horz" pos="227"/>
        <p:guide pos="182"/>
        <p:guide pos="1832"/>
        <p:guide pos="1927"/>
        <p:guide pos="3584"/>
        <p:guide pos="3672"/>
        <p:guide pos="5328"/>
        <p:guide pos="5419"/>
        <p:guide pos="7075"/>
        <p:guide orient="horz" pos="322"/>
        <p:guide orient="horz" pos="741"/>
        <p:guide orient="horz" pos="1013"/>
        <p:guide orient="horz" pos="3678"/>
        <p:guide orient="horz" pos="3811"/>
        <p:guide orient="horz" pos="3965"/>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1.fntdata"/><Relationship Id="rId26" Type="http://schemas.openxmlformats.org/officeDocument/2006/relationships/font" Target="fonts/font9.fntdata"/><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font" Target="fonts/font4.fntdata"/><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ags" Target="tags/tag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3169919" cy="617220"/>
          </a:xfrm>
          <a:prstGeom prst="rect">
            <a:avLst/>
          </a:prstGeom>
        </p:spPr>
        <p:txBody>
          <a:bodyPr vert="horz" lIns="107551" tIns="53775" rIns="107551" bIns="53775" rtlCol="0"/>
          <a:lstStyle>
            <a:lvl1pPr algn="l">
              <a:defRPr sz="1400"/>
            </a:lvl1pPr>
          </a:lstStyle>
          <a:p>
            <a:endParaRPr lang="de-DE"/>
          </a:p>
        </p:txBody>
      </p:sp>
      <p:sp>
        <p:nvSpPr>
          <p:cNvPr id="3" name="Datumsplatzhalter 2"/>
          <p:cNvSpPr>
            <a:spLocks noGrp="1"/>
          </p:cNvSpPr>
          <p:nvPr>
            <p:ph type="dt" idx="1"/>
          </p:nvPr>
        </p:nvSpPr>
        <p:spPr>
          <a:xfrm>
            <a:off x="4143589" y="0"/>
            <a:ext cx="3169919" cy="617220"/>
          </a:xfrm>
          <a:prstGeom prst="rect">
            <a:avLst/>
          </a:prstGeom>
        </p:spPr>
        <p:txBody>
          <a:bodyPr vert="horz" lIns="107551" tIns="53775" rIns="107551" bIns="53775" rtlCol="0"/>
          <a:lstStyle>
            <a:lvl1pPr algn="r">
              <a:defRPr sz="1400"/>
            </a:lvl1pPr>
          </a:lstStyle>
          <a:p>
            <a:fld id="{9847C1C0-7CF7-4E43-8415-72BC7E37BCB3}" type="datetimeFigureOut">
              <a:rPr lang="de-DE" smtClean="0"/>
              <a:pPr/>
              <a:t>19.01.2023</a:t>
            </a:fld>
            <a:endParaRPr lang="de-DE"/>
          </a:p>
        </p:txBody>
      </p:sp>
      <p:sp>
        <p:nvSpPr>
          <p:cNvPr id="4" name="Folienbildplatzhalter 3"/>
          <p:cNvSpPr>
            <a:spLocks noGrp="1" noRot="1" noChangeAspect="1"/>
          </p:cNvSpPr>
          <p:nvPr>
            <p:ph type="sldImg" idx="2"/>
          </p:nvPr>
        </p:nvSpPr>
        <p:spPr>
          <a:xfrm>
            <a:off x="-454025" y="925513"/>
            <a:ext cx="8223250" cy="4629150"/>
          </a:xfrm>
          <a:prstGeom prst="rect">
            <a:avLst/>
          </a:prstGeom>
          <a:noFill/>
          <a:ln w="12700">
            <a:solidFill>
              <a:prstClr val="black"/>
            </a:solidFill>
          </a:ln>
        </p:spPr>
        <p:txBody>
          <a:bodyPr vert="horz" lIns="107551" tIns="53775" rIns="107551" bIns="53775" rtlCol="0" anchor="ctr"/>
          <a:lstStyle/>
          <a:p>
            <a:endParaRPr lang="de-DE"/>
          </a:p>
        </p:txBody>
      </p:sp>
      <p:sp>
        <p:nvSpPr>
          <p:cNvPr id="5" name="Notizenplatzhalter 4"/>
          <p:cNvSpPr>
            <a:spLocks noGrp="1"/>
          </p:cNvSpPr>
          <p:nvPr>
            <p:ph type="body" sz="quarter" idx="3"/>
          </p:nvPr>
        </p:nvSpPr>
        <p:spPr>
          <a:xfrm>
            <a:off x="731520" y="5863591"/>
            <a:ext cx="5852160" cy="5554980"/>
          </a:xfrm>
          <a:prstGeom prst="rect">
            <a:avLst/>
          </a:prstGeom>
        </p:spPr>
        <p:txBody>
          <a:bodyPr vert="horz" lIns="107551" tIns="53775" rIns="107551" bIns="53775"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2" y="11725039"/>
            <a:ext cx="3169919" cy="617220"/>
          </a:xfrm>
          <a:prstGeom prst="rect">
            <a:avLst/>
          </a:prstGeom>
        </p:spPr>
        <p:txBody>
          <a:bodyPr vert="horz" lIns="107551" tIns="53775" rIns="107551" bIns="53775" rtlCol="0" anchor="b"/>
          <a:lstStyle>
            <a:lvl1pPr algn="l">
              <a:defRPr sz="1400"/>
            </a:lvl1pPr>
          </a:lstStyle>
          <a:p>
            <a:endParaRPr lang="de-DE"/>
          </a:p>
        </p:txBody>
      </p:sp>
      <p:sp>
        <p:nvSpPr>
          <p:cNvPr id="7" name="Foliennummernplatzhalter 6"/>
          <p:cNvSpPr>
            <a:spLocks noGrp="1"/>
          </p:cNvSpPr>
          <p:nvPr>
            <p:ph type="sldNum" sz="quarter" idx="5"/>
          </p:nvPr>
        </p:nvSpPr>
        <p:spPr>
          <a:xfrm>
            <a:off x="4143589" y="11725039"/>
            <a:ext cx="3169919" cy="617220"/>
          </a:xfrm>
          <a:prstGeom prst="rect">
            <a:avLst/>
          </a:prstGeom>
        </p:spPr>
        <p:txBody>
          <a:bodyPr vert="horz" lIns="107551" tIns="53775" rIns="107551" bIns="53775" rtlCol="0" anchor="b"/>
          <a:lstStyle>
            <a:lvl1pPr algn="r">
              <a:defRPr sz="1400"/>
            </a:lvl1pPr>
          </a:lstStyle>
          <a:p>
            <a:fld id="{DD817DD0-38E7-46ED-A2FE-994A5C249761}" type="slidenum">
              <a:rPr lang="de-DE" smtClean="0"/>
              <a:pPr/>
              <a:t>‹#›</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a:t>
            </a:fld>
            <a:endParaRPr lang="de-DE"/>
          </a:p>
        </p:txBody>
      </p:sp>
    </p:spTree>
    <p:extLst>
      <p:ext uri="{BB962C8B-B14F-4D97-AF65-F5344CB8AC3E}">
        <p14:creationId xmlns:p14="http://schemas.microsoft.com/office/powerpoint/2010/main" val="3225511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11</a:t>
            </a:fld>
            <a:endParaRPr lang="de-DE"/>
          </a:p>
        </p:txBody>
      </p:sp>
    </p:spTree>
    <p:extLst>
      <p:ext uri="{BB962C8B-B14F-4D97-AF65-F5344CB8AC3E}">
        <p14:creationId xmlns:p14="http://schemas.microsoft.com/office/powerpoint/2010/main" val="33918399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2.vml"/><Relationship Id="rId5" Type="http://schemas.openxmlformats.org/officeDocument/2006/relationships/image" Target="../media/image2.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image" Target="../media/image3.png"/><Relationship Id="rId2" Type="http://schemas.openxmlformats.org/officeDocument/2006/relationships/vmlDrawing" Target="../drawings/vmlDrawing3.vml"/><Relationship Id="rId1" Type="http://schemas.openxmlformats.org/officeDocument/2006/relationships/themeOverride" Target="../theme/themeOverride1.xml"/><Relationship Id="rId6" Type="http://schemas.openxmlformats.org/officeDocument/2006/relationships/image" Target="../media/image2.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solidFill>
          <a:srgbClr val="007A8A"/>
        </a:solid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2"/>
            </p:custDataLst>
            <p:extLst>
              <p:ext uri="{D42A27DB-BD31-4B8C-83A1-F6EECF244321}">
                <p14:modId xmlns:p14="http://schemas.microsoft.com/office/powerpoint/2010/main" val="3613556048"/>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spid="_x0000_s3074" name="think-cell Folie" r:id="rId4" imgW="270" imgH="270" progId="TCLayout.ActiveDocument.1">
                  <p:embed/>
                </p:oleObj>
              </mc:Choice>
              <mc:Fallback>
                <p:oleObj name="think-cell Folie" r:id="rId4" imgW="270" imgH="270" progId="TCLayout.ActiveDocument.1">
                  <p:embed/>
                  <p:pic>
                    <p:nvPicPr>
                      <p:cNvPr id="5" name="Objekt 4" hidden="1"/>
                      <p:cNvPicPr/>
                      <p:nvPr/>
                    </p:nvPicPr>
                    <p:blipFill>
                      <a:blip r:embed="rId5"/>
                      <a:stretch>
                        <a:fillRect/>
                      </a:stretch>
                    </p:blipFill>
                    <p:spPr>
                      <a:xfrm>
                        <a:off x="1588" y="1590"/>
                        <a:ext cx="1587" cy="1587"/>
                      </a:xfrm>
                      <a:prstGeom prst="rect">
                        <a:avLst/>
                      </a:prstGeom>
                    </p:spPr>
                  </p:pic>
                </p:oleObj>
              </mc:Fallback>
            </mc:AlternateContent>
          </a:graphicData>
        </a:graphic>
      </p:graphicFrame>
      <p:sp>
        <p:nvSpPr>
          <p:cNvPr id="9" name="Textfeld 8"/>
          <p:cNvSpPr txBox="1"/>
          <p:nvPr userDrawn="1"/>
        </p:nvSpPr>
        <p:spPr>
          <a:xfrm>
            <a:off x="4999758" y="6073627"/>
            <a:ext cx="1615148" cy="261931"/>
          </a:xfrm>
          <a:prstGeom prst="rect">
            <a:avLst/>
          </a:prstGeom>
          <a:noFill/>
        </p:spPr>
        <p:txBody>
          <a:bodyPr wrap="square" lIns="0" tIns="0" rIns="0" bIns="0" rtlCol="0">
            <a:noAutofit/>
          </a:bodyPr>
          <a:lstStyle/>
          <a:p>
            <a:endParaRPr lang="de-DE" sz="1800"/>
          </a:p>
        </p:txBody>
      </p:sp>
      <p:sp>
        <p:nvSpPr>
          <p:cNvPr id="4" name="Textplatzhalter 3"/>
          <p:cNvSpPr>
            <a:spLocks noGrp="1"/>
          </p:cNvSpPr>
          <p:nvPr>
            <p:ph type="body" sz="quarter" idx="12" hasCustomPrompt="1"/>
          </p:nvPr>
        </p:nvSpPr>
        <p:spPr>
          <a:xfrm>
            <a:off x="288000" y="1609200"/>
            <a:ext cx="10945150" cy="2217600"/>
          </a:xfrm>
          <a:prstGeom prst="rect">
            <a:avLst/>
          </a:prstGeom>
        </p:spPr>
        <p:txBody>
          <a:bodyPr>
            <a:noAutofit/>
          </a:bodyPr>
          <a:lstStyle>
            <a:lvl1pPr>
              <a:lnSpc>
                <a:spcPct val="104000"/>
              </a:lnSpc>
              <a:spcBef>
                <a:spcPts val="0"/>
              </a:spcBef>
              <a:defRPr sz="4400" b="0" baseline="0">
                <a:solidFill>
                  <a:schemeClr val="bg1"/>
                </a:solidFill>
                <a:latin typeface="FlexoSoft Medium" panose="02000000000000000000" pitchFamily="2" charset="0"/>
                <a:ea typeface="Typold Book" panose="020B0004030204060B03" pitchFamily="34" charset="0"/>
              </a:defRPr>
            </a:lvl1pPr>
          </a:lstStyle>
          <a:p>
            <a:pPr lvl="0"/>
            <a:r>
              <a:rPr lang="de-DE" err="1"/>
              <a:t>Heading</a:t>
            </a:r>
            <a:r>
              <a:rPr lang="de-DE"/>
              <a:t> </a:t>
            </a:r>
            <a:r>
              <a:rPr lang="de-DE" err="1"/>
              <a:t>Flexo</a:t>
            </a:r>
            <a:r>
              <a:rPr lang="de-DE"/>
              <a:t> Soft Medium</a:t>
            </a:r>
            <a:br>
              <a:rPr lang="de-DE"/>
            </a:br>
            <a:r>
              <a:rPr lang="de-DE"/>
              <a:t>Maximum 3 </a:t>
            </a:r>
            <a:r>
              <a:rPr lang="de-DE" err="1"/>
              <a:t>lines</a:t>
            </a:r>
            <a:br>
              <a:rPr lang="de-DE"/>
            </a:br>
            <a:r>
              <a:rPr lang="de-DE"/>
              <a:t>44 </a:t>
            </a:r>
            <a:r>
              <a:rPr lang="de-DE" err="1"/>
              <a:t>pt</a:t>
            </a:r>
            <a:endParaRPr lang="de-DE"/>
          </a:p>
        </p:txBody>
      </p:sp>
      <p:sp>
        <p:nvSpPr>
          <p:cNvPr id="6" name="Textplatzhalter 5"/>
          <p:cNvSpPr>
            <a:spLocks noGrp="1"/>
          </p:cNvSpPr>
          <p:nvPr>
            <p:ph type="body" sz="quarter" idx="13" hasCustomPrompt="1"/>
          </p:nvPr>
        </p:nvSpPr>
        <p:spPr>
          <a:xfrm>
            <a:off x="288000" y="4258802"/>
            <a:ext cx="10945150" cy="299441"/>
          </a:xfrm>
          <a:prstGeom prst="rect">
            <a:avLst/>
          </a:prstGeom>
        </p:spPr>
        <p:txBody>
          <a:bodyPr wrap="square">
            <a:spAutoFit/>
          </a:bodyPr>
          <a:lstStyle>
            <a:lvl1pPr>
              <a:spcBef>
                <a:spcPts val="0"/>
              </a:spcBef>
              <a:defRPr sz="2000" b="0" baseline="0">
                <a:solidFill>
                  <a:schemeClr val="bg1"/>
                </a:solidFill>
                <a:latin typeface="FlexoSoft Medium" panose="02000000000000000000" pitchFamily="2" charset="0"/>
                <a:ea typeface="Typold Book" panose="020B0004030204060B03" pitchFamily="34" charset="0"/>
              </a:defRPr>
            </a:lvl1pPr>
            <a:lvl5pPr>
              <a:defRPr/>
            </a:lvl5pPr>
          </a:lstStyle>
          <a:p>
            <a:pPr lvl="0"/>
            <a:r>
              <a:rPr lang="de-DE" err="1"/>
              <a:t>Subheading</a:t>
            </a:r>
            <a:r>
              <a:rPr lang="de-DE"/>
              <a:t> </a:t>
            </a:r>
            <a:r>
              <a:rPr lang="de-DE" err="1"/>
              <a:t>Flexo</a:t>
            </a:r>
            <a:r>
              <a:rPr lang="de-DE"/>
              <a:t> Soft Medium, 20 </a:t>
            </a:r>
            <a:r>
              <a:rPr lang="de-DE" err="1"/>
              <a:t>pt</a:t>
            </a:r>
            <a:endParaRPr lang="de-DE"/>
          </a:p>
        </p:txBody>
      </p:sp>
      <p:grpSp>
        <p:nvGrpSpPr>
          <p:cNvPr id="147" name="Gruppieren 146"/>
          <p:cNvGrpSpPr/>
          <p:nvPr userDrawn="1"/>
        </p:nvGrpSpPr>
        <p:grpSpPr>
          <a:xfrm>
            <a:off x="-348582" y="-308570"/>
            <a:ext cx="12206900" cy="7126900"/>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4715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1 Column">
    <p:bg>
      <p:bgRef idx="1001">
        <a:schemeClr val="bg1"/>
      </p:bgRef>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3"/>
            </p:custDataLst>
            <p:extLst>
              <p:ext uri="{D42A27DB-BD31-4B8C-83A1-F6EECF244321}">
                <p14:modId xmlns:p14="http://schemas.microsoft.com/office/powerpoint/2010/main" val="1229747221"/>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spid="_x0000_s4098" name="think-cell Folie" r:id="rId5" imgW="270" imgH="270" progId="TCLayout.ActiveDocument.1">
                  <p:embed/>
                </p:oleObj>
              </mc:Choice>
              <mc:Fallback>
                <p:oleObj name="think-cell Folie" r:id="rId5" imgW="270" imgH="270" progId="TCLayout.ActiveDocument.1">
                  <p:embed/>
                  <p:pic>
                    <p:nvPicPr>
                      <p:cNvPr id="6" name="Objekt 5" hidden="1"/>
                      <p:cNvPicPr/>
                      <p:nvPr/>
                    </p:nvPicPr>
                    <p:blipFill>
                      <a:blip r:embed="rId6"/>
                      <a:stretch>
                        <a:fillRect/>
                      </a:stretch>
                    </p:blipFill>
                    <p:spPr>
                      <a:xfrm>
                        <a:off x="1588" y="1590"/>
                        <a:ext cx="1587" cy="1587"/>
                      </a:xfrm>
                      <a:prstGeom prst="rect">
                        <a:avLst/>
                      </a:prstGeom>
                    </p:spPr>
                  </p:pic>
                </p:oleObj>
              </mc:Fallback>
            </mc:AlternateContent>
          </a:graphicData>
        </a:graphic>
      </p:graphicFrame>
      <p:sp>
        <p:nvSpPr>
          <p:cNvPr id="19" name="Titelplatzhalter 1">
            <a:extLst>
              <a:ext uri="{FF2B5EF4-FFF2-40B4-BE49-F238E27FC236}">
                <a16:creationId xmlns:a16="http://schemas.microsoft.com/office/drawing/2014/main" id="{0F872612-C098-46A7-B992-BDA843ECC1EF}"/>
              </a:ext>
            </a:extLst>
          </p:cNvPr>
          <p:cNvSpPr>
            <a:spLocks noGrp="1"/>
          </p:cNvSpPr>
          <p:nvPr>
            <p:ph type="title"/>
          </p:nvPr>
        </p:nvSpPr>
        <p:spPr>
          <a:xfrm>
            <a:off x="444373" y="413152"/>
            <a:ext cx="10944225" cy="784516"/>
          </a:xfrm>
          <a:prstGeom prst="rect">
            <a:avLst/>
          </a:prstGeom>
        </p:spPr>
        <p:txBody>
          <a:bodyPr vert="horz" wrap="square" lIns="0" tIns="0" rIns="0" bIns="0" rtlCol="0" anchor="t" anchorCtr="0">
            <a:noAutofit/>
          </a:bodyPr>
          <a:lstStyle/>
          <a:p>
            <a:r>
              <a:rPr lang="de-DE"/>
              <a:t>Action Title</a:t>
            </a:r>
            <a:br>
              <a:rPr lang="de-DE"/>
            </a:br>
            <a:r>
              <a:rPr lang="de-DE" err="1"/>
              <a:t>Flexo</a:t>
            </a:r>
            <a:r>
              <a:rPr lang="de-DE"/>
              <a:t> Soft </a:t>
            </a:r>
            <a:r>
              <a:rPr lang="de-DE" err="1"/>
              <a:t>Bold</a:t>
            </a:r>
            <a:r>
              <a:rPr lang="de-DE"/>
              <a:t>, 28 </a:t>
            </a:r>
            <a:r>
              <a:rPr lang="de-DE" err="1"/>
              <a:t>pt</a:t>
            </a:r>
            <a:endParaRPr lang="de-DE"/>
          </a:p>
        </p:txBody>
      </p:sp>
      <p:sp>
        <p:nvSpPr>
          <p:cNvPr id="21" name="Textplatzhalter 2">
            <a:extLst>
              <a:ext uri="{FF2B5EF4-FFF2-40B4-BE49-F238E27FC236}">
                <a16:creationId xmlns:a16="http://schemas.microsoft.com/office/drawing/2014/main" id="{DFFDA173-07E4-4F86-BA96-2030BDBB80DA}"/>
              </a:ext>
            </a:extLst>
          </p:cNvPr>
          <p:cNvSpPr>
            <a:spLocks noGrp="1"/>
          </p:cNvSpPr>
          <p:nvPr>
            <p:ph idx="1"/>
          </p:nvPr>
        </p:nvSpPr>
        <p:spPr>
          <a:xfrm>
            <a:off x="444373" y="1672046"/>
            <a:ext cx="10632930" cy="4163605"/>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pic>
        <p:nvPicPr>
          <p:cNvPr id="4" name="Grafik 3">
            <a:extLst>
              <a:ext uri="{FF2B5EF4-FFF2-40B4-BE49-F238E27FC236}">
                <a16:creationId xmlns:a16="http://schemas.microsoft.com/office/drawing/2014/main" id="{695EB076-E1BD-4EDF-8A49-0FFA62C17B0A}"/>
              </a:ext>
            </a:extLst>
          </p:cNvPr>
          <p:cNvPicPr>
            <a:picLocks noChangeAspect="1"/>
          </p:cNvPicPr>
          <p:nvPr userDrawn="1"/>
        </p:nvPicPr>
        <p:blipFill>
          <a:blip r:embed="rId7"/>
          <a:stretch>
            <a:fillRect/>
          </a:stretch>
        </p:blipFill>
        <p:spPr>
          <a:xfrm>
            <a:off x="7776754" y="470208"/>
            <a:ext cx="3482228" cy="670403"/>
          </a:xfrm>
          <a:prstGeom prst="rect">
            <a:avLst/>
          </a:prstGeom>
        </p:spPr>
      </p:pic>
    </p:spTree>
    <p:extLst>
      <p:ext uri="{BB962C8B-B14F-4D97-AF65-F5344CB8AC3E}">
        <p14:creationId xmlns:p14="http://schemas.microsoft.com/office/powerpoint/2010/main" val="3748291341"/>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60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tags" Target="../tags/tag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2.xml"/><Relationship Id="rId5" Type="http://schemas.openxmlformats.org/officeDocument/2006/relationships/vmlDrawing" Target="../drawings/vmlDrawing1.vml"/><Relationship Id="rId4" Type="http://schemas.openxmlformats.org/officeDocument/2006/relationships/theme" Target="../theme/theme1.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7"/>
            </p:custDataLst>
            <p:extLst>
              <p:ext uri="{D42A27DB-BD31-4B8C-83A1-F6EECF244321}">
                <p14:modId xmlns:p14="http://schemas.microsoft.com/office/powerpoint/2010/main" val="2309954010"/>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spid="_x0000_s2050" name="think-cell Folie" r:id="rId8" imgW="270" imgH="270" progId="TCLayout.ActiveDocument.1">
                  <p:embed/>
                </p:oleObj>
              </mc:Choice>
              <mc:Fallback>
                <p:oleObj name="think-cell Folie" r:id="rId8" imgW="270" imgH="270" progId="TCLayout.ActiveDocument.1">
                  <p:embed/>
                  <p:pic>
                    <p:nvPicPr>
                      <p:cNvPr id="4" name="Objekt 3" hidden="1"/>
                      <p:cNvPicPr/>
                      <p:nvPr/>
                    </p:nvPicPr>
                    <p:blipFill>
                      <a:blip r:embed="rId9"/>
                      <a:stretch>
                        <a:fillRect/>
                      </a:stretch>
                    </p:blipFill>
                    <p:spPr>
                      <a:xfrm>
                        <a:off x="1588" y="1590"/>
                        <a:ext cx="1587" cy="1587"/>
                      </a:xfrm>
                      <a:prstGeom prst="rect">
                        <a:avLst/>
                      </a:prstGeom>
                    </p:spPr>
                  </p:pic>
                </p:oleObj>
              </mc:Fallback>
            </mc:AlternateContent>
          </a:graphicData>
        </a:graphic>
      </p:graphicFrame>
      <p:sp>
        <p:nvSpPr>
          <p:cNvPr id="3" name="Textplatzhalter 2"/>
          <p:cNvSpPr>
            <a:spLocks noGrp="1"/>
          </p:cNvSpPr>
          <p:nvPr>
            <p:ph type="body" idx="1"/>
          </p:nvPr>
        </p:nvSpPr>
        <p:spPr>
          <a:xfrm>
            <a:off x="444373" y="1509913"/>
            <a:ext cx="10789702" cy="4325738"/>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
        <p:nvSpPr>
          <p:cNvPr id="77" name="Textfeld 76"/>
          <p:cNvSpPr txBox="1"/>
          <p:nvPr userDrawn="1"/>
        </p:nvSpPr>
        <p:spPr>
          <a:xfrm>
            <a:off x="5351251" y="6149685"/>
            <a:ext cx="820800" cy="176400"/>
          </a:xfrm>
          <a:prstGeom prst="rect">
            <a:avLst/>
          </a:prstGeom>
          <a:noFill/>
        </p:spPr>
        <p:txBody>
          <a:bodyPr wrap="square" lIns="0" tIns="0" rIns="0" bIns="0" rtlCol="0" anchor="b">
            <a:noAutofit/>
          </a:bodyPr>
          <a:lstStyle/>
          <a:p>
            <a:pPr algn="ctr"/>
            <a:fld id="{FAAB48A4-D341-4AE9-8566-EA7878570C6A}" type="slidenum">
              <a:rPr lang="de-DE" sz="900" smtClean="0">
                <a:solidFill>
                  <a:srgbClr val="4B4B4B"/>
                </a:solidFill>
                <a:latin typeface="FlexoSoft" panose="02000000000000000000" pitchFamily="2" charset="0"/>
                <a:ea typeface="Typold Book" panose="020B0004030204060B03" pitchFamily="34" charset="0"/>
              </a:rPr>
              <a:t>‹#›</a:t>
            </a:fld>
            <a:endParaRPr lang="en-US" sz="900">
              <a:solidFill>
                <a:srgbClr val="4B4B4B"/>
              </a:solidFill>
              <a:latin typeface="FlexoSoft" panose="02000000000000000000" pitchFamily="2" charset="0"/>
              <a:ea typeface="Typold Book" panose="020B0004030204060B03" pitchFamily="34" charset="0"/>
            </a:endParaRPr>
          </a:p>
        </p:txBody>
      </p:sp>
      <p:grpSp>
        <p:nvGrpSpPr>
          <p:cNvPr id="138" name="Gruppieren 137"/>
          <p:cNvGrpSpPr/>
          <p:nvPr userDrawn="1"/>
        </p:nvGrpSpPr>
        <p:grpSpPr>
          <a:xfrm>
            <a:off x="-348582" y="-308570"/>
            <a:ext cx="12206900" cy="7126900"/>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1" name="Textfeld 40">
            <a:extLst>
              <a:ext uri="{FF2B5EF4-FFF2-40B4-BE49-F238E27FC236}">
                <a16:creationId xmlns:a16="http://schemas.microsoft.com/office/drawing/2014/main" id="{5BA1C149-AB68-4CE4-B3CD-BFEB2AD97711}"/>
              </a:ext>
            </a:extLst>
          </p:cNvPr>
          <p:cNvSpPr txBox="1"/>
          <p:nvPr userDrawn="1"/>
        </p:nvSpPr>
        <p:spPr>
          <a:xfrm>
            <a:off x="288924" y="6149693"/>
            <a:ext cx="1331695" cy="176383"/>
          </a:xfrm>
          <a:prstGeom prst="rect">
            <a:avLst/>
          </a:prstGeom>
          <a:noFill/>
        </p:spPr>
        <p:txBody>
          <a:bodyPr wrap="square" lIns="0" tIns="0" rIns="0" bIns="0" rtlCol="0" anchor="b">
            <a:noAutofit/>
          </a:bodyPr>
          <a:lstStyle/>
          <a:p>
            <a:pPr algn="l"/>
            <a:r>
              <a:rPr lang="en-US" sz="900">
                <a:solidFill>
                  <a:srgbClr val="4B4B4B"/>
                </a:solidFill>
                <a:latin typeface="FlexoSoft" panose="02000000000000000000" pitchFamily="2" charset="0"/>
                <a:ea typeface="Typold Book" panose="020B0004030204060B03" pitchFamily="34" charset="0"/>
              </a:rPr>
              <a:t>CAMARA Presentation</a:t>
            </a:r>
          </a:p>
        </p:txBody>
      </p:sp>
      <p:sp>
        <p:nvSpPr>
          <p:cNvPr id="42" name="Textfeld 41">
            <a:extLst>
              <a:ext uri="{FF2B5EF4-FFF2-40B4-BE49-F238E27FC236}">
                <a16:creationId xmlns:a16="http://schemas.microsoft.com/office/drawing/2014/main" id="{45454B20-5506-4078-B4BE-04E554143E72}"/>
              </a:ext>
            </a:extLst>
          </p:cNvPr>
          <p:cNvSpPr txBox="1"/>
          <p:nvPr userDrawn="1"/>
        </p:nvSpPr>
        <p:spPr>
          <a:xfrm>
            <a:off x="10412349" y="6139709"/>
            <a:ext cx="820800" cy="176400"/>
          </a:xfrm>
          <a:prstGeom prst="rect">
            <a:avLst/>
          </a:prstGeom>
          <a:noFill/>
        </p:spPr>
        <p:txBody>
          <a:bodyPr wrap="square" lIns="0" tIns="0" rIns="0" bIns="0" rtlCol="0" anchor="b">
            <a:noAutofit/>
          </a:bodyPr>
          <a:lstStyle/>
          <a:p>
            <a:pPr algn="r"/>
            <a:r>
              <a:rPr lang="de-DE" sz="900">
                <a:solidFill>
                  <a:srgbClr val="4B4B4B"/>
                </a:solidFill>
                <a:latin typeface="FlexoSoft" panose="02000000000000000000" pitchFamily="2" charset="0"/>
                <a:ea typeface="Typold Book" panose="020B0004030204060B03" pitchFamily="34" charset="0"/>
              </a:rPr>
              <a:t>13.01.2023</a:t>
            </a:r>
            <a:endParaRPr lang="en-US" sz="900" dirty="0">
              <a:solidFill>
                <a:srgbClr val="4B4B4B"/>
              </a:solidFill>
              <a:latin typeface="FlexoSoft" panose="02000000000000000000" pitchFamily="2" charset="0"/>
              <a:ea typeface="Typold Book" panose="020B0004030204060B03" pitchFamily="34" charset="0"/>
            </a:endParaRPr>
          </a:p>
        </p:txBody>
      </p:sp>
      <p:sp>
        <p:nvSpPr>
          <p:cNvPr id="43" name="Titelplatzhalter 1">
            <a:extLst>
              <a:ext uri="{FF2B5EF4-FFF2-40B4-BE49-F238E27FC236}">
                <a16:creationId xmlns:a16="http://schemas.microsoft.com/office/drawing/2014/main" id="{2CE2C321-820B-44F0-91B6-851AE3C277D4}"/>
              </a:ext>
            </a:extLst>
          </p:cNvPr>
          <p:cNvSpPr txBox="1">
            <a:spLocks/>
          </p:cNvSpPr>
          <p:nvPr userDrawn="1"/>
        </p:nvSpPr>
        <p:spPr>
          <a:xfrm>
            <a:off x="444373" y="413152"/>
            <a:ext cx="10944225" cy="78451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endParaRPr lang="de-DE"/>
          </a:p>
        </p:txBody>
      </p:sp>
    </p:spTree>
    <p:custDataLst>
      <p:tags r:id="rId6"/>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62" r:id="rId3"/>
  </p:sldLayoutIdLst>
  <p:hf hdr="0"/>
  <p:txStyles>
    <p:title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FlexoSoft" panose="02000000000000000000" pitchFamily="2" charset="0"/>
          <a:ea typeface="+mn-ea"/>
          <a:cs typeface="Calibri Light" panose="020F030202020403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FlexoSoft" panose="02000000000000000000" pitchFamily="2" charset="0"/>
          <a:ea typeface="+mn-ea"/>
          <a:cs typeface="Calibri Light" panose="020F030202020403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xml"/><Relationship Id="rId7" Type="http://schemas.openxmlformats.org/officeDocument/2006/relationships/image" Target="../media/image2.emf"/><Relationship Id="rId2" Type="http://schemas.openxmlformats.org/officeDocument/2006/relationships/tags" Target="../tags/tag6.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image" Target="../media/image4.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vmlDrawing" Target="../drawings/vmlDrawing13.vml"/><Relationship Id="rId6" Type="http://schemas.openxmlformats.org/officeDocument/2006/relationships/image" Target="../media/image5.emf"/><Relationship Id="rId5" Type="http://schemas.openxmlformats.org/officeDocument/2006/relationships/oleObject" Target="../embeddings/oleObject13.bin"/><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3" Type="http://schemas.openxmlformats.org/officeDocument/2006/relationships/image" Target="../media/image34.png"/><Relationship Id="rId18" Type="http://schemas.openxmlformats.org/officeDocument/2006/relationships/image" Target="../media/image39.png"/><Relationship Id="rId26" Type="http://schemas.openxmlformats.org/officeDocument/2006/relationships/image" Target="../media/image46.png"/><Relationship Id="rId39" Type="http://schemas.openxmlformats.org/officeDocument/2006/relationships/image" Target="../media/image59.png"/><Relationship Id="rId21" Type="http://schemas.openxmlformats.org/officeDocument/2006/relationships/image" Target="../media/image42.png"/><Relationship Id="rId34" Type="http://schemas.openxmlformats.org/officeDocument/2006/relationships/image" Target="../media/image54.png"/><Relationship Id="rId42" Type="http://schemas.openxmlformats.org/officeDocument/2006/relationships/image" Target="../media/image62.png"/><Relationship Id="rId47" Type="http://schemas.openxmlformats.org/officeDocument/2006/relationships/image" Target="../media/image67.png"/><Relationship Id="rId50" Type="http://schemas.openxmlformats.org/officeDocument/2006/relationships/image" Target="../media/image70.png"/><Relationship Id="rId55" Type="http://schemas.openxmlformats.org/officeDocument/2006/relationships/image" Target="../media/image75.png"/><Relationship Id="rId7" Type="http://schemas.openxmlformats.org/officeDocument/2006/relationships/image" Target="../media/image5.emf"/><Relationship Id="rId12" Type="http://schemas.openxmlformats.org/officeDocument/2006/relationships/image" Target="../media/image33.png"/><Relationship Id="rId17" Type="http://schemas.openxmlformats.org/officeDocument/2006/relationships/image" Target="../media/image38.png"/><Relationship Id="rId25" Type="http://schemas.openxmlformats.org/officeDocument/2006/relationships/image" Target="../media/image45.png"/><Relationship Id="rId33" Type="http://schemas.openxmlformats.org/officeDocument/2006/relationships/image" Target="../media/image53.png"/><Relationship Id="rId38" Type="http://schemas.openxmlformats.org/officeDocument/2006/relationships/image" Target="../media/image58.png"/><Relationship Id="rId46" Type="http://schemas.openxmlformats.org/officeDocument/2006/relationships/image" Target="../media/image66.png"/><Relationship Id="rId2" Type="http://schemas.openxmlformats.org/officeDocument/2006/relationships/tags" Target="../tags/tag25.xml"/><Relationship Id="rId16" Type="http://schemas.openxmlformats.org/officeDocument/2006/relationships/image" Target="../media/image37.png"/><Relationship Id="rId20" Type="http://schemas.openxmlformats.org/officeDocument/2006/relationships/image" Target="../media/image41.png"/><Relationship Id="rId29" Type="http://schemas.openxmlformats.org/officeDocument/2006/relationships/image" Target="../media/image49.png"/><Relationship Id="rId41" Type="http://schemas.openxmlformats.org/officeDocument/2006/relationships/image" Target="../media/image61.png"/><Relationship Id="rId54" Type="http://schemas.openxmlformats.org/officeDocument/2006/relationships/image" Target="../media/image74.png"/><Relationship Id="rId1" Type="http://schemas.openxmlformats.org/officeDocument/2006/relationships/vmlDrawing" Target="../drawings/vmlDrawing14.vml"/><Relationship Id="rId6" Type="http://schemas.openxmlformats.org/officeDocument/2006/relationships/oleObject" Target="../embeddings/oleObject14.bin"/><Relationship Id="rId11" Type="http://schemas.openxmlformats.org/officeDocument/2006/relationships/image" Target="../media/image32.png"/><Relationship Id="rId24" Type="http://schemas.openxmlformats.org/officeDocument/2006/relationships/image" Target="../media/image44.png"/><Relationship Id="rId32" Type="http://schemas.openxmlformats.org/officeDocument/2006/relationships/image" Target="../media/image52.png"/><Relationship Id="rId37" Type="http://schemas.openxmlformats.org/officeDocument/2006/relationships/image" Target="../media/image57.png"/><Relationship Id="rId40" Type="http://schemas.openxmlformats.org/officeDocument/2006/relationships/image" Target="../media/image60.png"/><Relationship Id="rId45" Type="http://schemas.openxmlformats.org/officeDocument/2006/relationships/image" Target="../media/image65.svg"/><Relationship Id="rId53" Type="http://schemas.openxmlformats.org/officeDocument/2006/relationships/image" Target="../media/image73.png"/><Relationship Id="rId5" Type="http://schemas.openxmlformats.org/officeDocument/2006/relationships/notesSlide" Target="../notesSlides/notesSlide2.xml"/><Relationship Id="rId15" Type="http://schemas.openxmlformats.org/officeDocument/2006/relationships/image" Target="../media/image36.png"/><Relationship Id="rId23" Type="http://schemas.openxmlformats.org/officeDocument/2006/relationships/image" Target="../media/image15.png"/><Relationship Id="rId28" Type="http://schemas.openxmlformats.org/officeDocument/2006/relationships/image" Target="../media/image48.png"/><Relationship Id="rId36" Type="http://schemas.openxmlformats.org/officeDocument/2006/relationships/image" Target="../media/image56.png"/><Relationship Id="rId49" Type="http://schemas.openxmlformats.org/officeDocument/2006/relationships/image" Target="../media/image69.png"/><Relationship Id="rId10" Type="http://schemas.openxmlformats.org/officeDocument/2006/relationships/image" Target="../media/image31.png"/><Relationship Id="rId19" Type="http://schemas.openxmlformats.org/officeDocument/2006/relationships/image" Target="../media/image40.png"/><Relationship Id="rId31" Type="http://schemas.openxmlformats.org/officeDocument/2006/relationships/image" Target="../media/image51.png"/><Relationship Id="rId44" Type="http://schemas.openxmlformats.org/officeDocument/2006/relationships/image" Target="../media/image64.png"/><Relationship Id="rId52" Type="http://schemas.openxmlformats.org/officeDocument/2006/relationships/image" Target="../media/image72.png"/><Relationship Id="rId4" Type="http://schemas.openxmlformats.org/officeDocument/2006/relationships/slideLayout" Target="../slideLayouts/slideLayout2.xml"/><Relationship Id="rId9" Type="http://schemas.openxmlformats.org/officeDocument/2006/relationships/image" Target="../media/image30.png"/><Relationship Id="rId14" Type="http://schemas.openxmlformats.org/officeDocument/2006/relationships/image" Target="../media/image35.png"/><Relationship Id="rId22" Type="http://schemas.openxmlformats.org/officeDocument/2006/relationships/image" Target="../media/image43.png"/><Relationship Id="rId27" Type="http://schemas.openxmlformats.org/officeDocument/2006/relationships/image" Target="../media/image47.png"/><Relationship Id="rId30" Type="http://schemas.openxmlformats.org/officeDocument/2006/relationships/image" Target="../media/image50.png"/><Relationship Id="rId35" Type="http://schemas.openxmlformats.org/officeDocument/2006/relationships/image" Target="../media/image55.jpg"/><Relationship Id="rId43" Type="http://schemas.openxmlformats.org/officeDocument/2006/relationships/image" Target="../media/image63.png"/><Relationship Id="rId48" Type="http://schemas.openxmlformats.org/officeDocument/2006/relationships/image" Target="../media/image68.png"/><Relationship Id="rId8" Type="http://schemas.openxmlformats.org/officeDocument/2006/relationships/image" Target="../media/image11.png"/><Relationship Id="rId51" Type="http://schemas.openxmlformats.org/officeDocument/2006/relationships/image" Target="../media/image71.png"/><Relationship Id="rId3" Type="http://schemas.openxmlformats.org/officeDocument/2006/relationships/tags" Target="../tags/tag2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tags" Target="../tags/tag27.xml"/><Relationship Id="rId1" Type="http://schemas.openxmlformats.org/officeDocument/2006/relationships/vmlDrawing" Target="../drawings/vmlDrawing15.vml"/><Relationship Id="rId6" Type="http://schemas.openxmlformats.org/officeDocument/2006/relationships/image" Target="../media/image5.emf"/><Relationship Id="rId5" Type="http://schemas.openxmlformats.org/officeDocument/2006/relationships/oleObject" Target="../embeddings/oleObject15.bin"/><Relationship Id="rId4" Type="http://schemas.openxmlformats.org/officeDocument/2006/relationships/image" Target="../media/image76.jpe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8.xml"/><Relationship Id="rId7" Type="http://schemas.openxmlformats.org/officeDocument/2006/relationships/image" Target="../media/image5.emf"/><Relationship Id="rId2" Type="http://schemas.openxmlformats.org/officeDocument/2006/relationships/tags" Target="../tags/tag7.xml"/><Relationship Id="rId1" Type="http://schemas.openxmlformats.org/officeDocument/2006/relationships/vmlDrawing" Target="../drawings/vmlDrawing5.vml"/><Relationship Id="rId6" Type="http://schemas.openxmlformats.org/officeDocument/2006/relationships/oleObject" Target="../embeddings/oleObject5.bin"/><Relationship Id="rId11" Type="http://schemas.openxmlformats.org/officeDocument/2006/relationships/image" Target="../media/image10.svg"/><Relationship Id="rId5" Type="http://schemas.openxmlformats.org/officeDocument/2006/relationships/image" Target="../media/image6.png"/><Relationship Id="rId10" Type="http://schemas.openxmlformats.org/officeDocument/2006/relationships/image" Target="../media/image9.png"/><Relationship Id="rId4" Type="http://schemas.openxmlformats.org/officeDocument/2006/relationships/slideLayout" Target="../slideLayouts/slideLayout2.xml"/><Relationship Id="rId9" Type="http://schemas.openxmlformats.org/officeDocument/2006/relationships/image" Target="../media/image8.svg"/></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tags" Target="../tags/tag10.xml"/><Relationship Id="rId7" Type="http://schemas.openxmlformats.org/officeDocument/2006/relationships/image" Target="../media/image7.png"/><Relationship Id="rId2" Type="http://schemas.openxmlformats.org/officeDocument/2006/relationships/tags" Target="../tags/tag9.xml"/><Relationship Id="rId1" Type="http://schemas.openxmlformats.org/officeDocument/2006/relationships/vmlDrawing" Target="../drawings/vmlDrawing6.vml"/><Relationship Id="rId6" Type="http://schemas.openxmlformats.org/officeDocument/2006/relationships/image" Target="../media/image5.emf"/><Relationship Id="rId11" Type="http://schemas.openxmlformats.org/officeDocument/2006/relationships/image" Target="../media/image11.png"/><Relationship Id="rId5" Type="http://schemas.openxmlformats.org/officeDocument/2006/relationships/oleObject" Target="../embeddings/oleObject6.bin"/><Relationship Id="rId10" Type="http://schemas.openxmlformats.org/officeDocument/2006/relationships/image" Target="../media/image10.svg"/><Relationship Id="rId4" Type="http://schemas.openxmlformats.org/officeDocument/2006/relationships/slideLayout" Target="../slideLayouts/slideLayout2.xml"/><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2.png"/><Relationship Id="rId2" Type="http://schemas.openxmlformats.org/officeDocument/2006/relationships/tags" Target="../tags/tag11.xml"/><Relationship Id="rId1" Type="http://schemas.openxmlformats.org/officeDocument/2006/relationships/vmlDrawing" Target="../drawings/vmlDrawing7.vml"/><Relationship Id="rId6" Type="http://schemas.openxmlformats.org/officeDocument/2006/relationships/image" Target="../media/image5.emf"/><Relationship Id="rId5" Type="http://schemas.openxmlformats.org/officeDocument/2006/relationships/oleObject" Target="../embeddings/oleObject7.bin"/><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11.png"/><Relationship Id="rId2" Type="http://schemas.openxmlformats.org/officeDocument/2006/relationships/tags" Target="../tags/tag13.xml"/><Relationship Id="rId1" Type="http://schemas.openxmlformats.org/officeDocument/2006/relationships/vmlDrawing" Target="../drawings/vmlDrawing8.vml"/><Relationship Id="rId6" Type="http://schemas.openxmlformats.org/officeDocument/2006/relationships/image" Target="../media/image5.emf"/><Relationship Id="rId5" Type="http://schemas.openxmlformats.org/officeDocument/2006/relationships/oleObject" Target="../embeddings/oleObject8.bin"/><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tags" Target="../tags/tag16.xml"/><Relationship Id="rId7" Type="http://schemas.openxmlformats.org/officeDocument/2006/relationships/image" Target="../media/image13.png"/><Relationship Id="rId2" Type="http://schemas.openxmlformats.org/officeDocument/2006/relationships/tags" Target="../tags/tag15.xml"/><Relationship Id="rId1" Type="http://schemas.openxmlformats.org/officeDocument/2006/relationships/vmlDrawing" Target="../drawings/vmlDrawing9.vml"/><Relationship Id="rId6" Type="http://schemas.openxmlformats.org/officeDocument/2006/relationships/image" Target="../media/image5.emf"/><Relationship Id="rId5" Type="http://schemas.openxmlformats.org/officeDocument/2006/relationships/oleObject" Target="../embeddings/oleObject9.bin"/><Relationship Id="rId4" Type="http://schemas.openxmlformats.org/officeDocument/2006/relationships/slideLayout" Target="../slideLayouts/slideLayout2.xml"/><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6.gif"/><Relationship Id="rId3" Type="http://schemas.openxmlformats.org/officeDocument/2006/relationships/tags" Target="../tags/tag18.xml"/><Relationship Id="rId7" Type="http://schemas.openxmlformats.org/officeDocument/2006/relationships/image" Target="../media/image15.png"/><Relationship Id="rId2" Type="http://schemas.openxmlformats.org/officeDocument/2006/relationships/tags" Target="../tags/tag17.xml"/><Relationship Id="rId1" Type="http://schemas.openxmlformats.org/officeDocument/2006/relationships/vmlDrawing" Target="../drawings/vmlDrawing10.vml"/><Relationship Id="rId6" Type="http://schemas.openxmlformats.org/officeDocument/2006/relationships/image" Target="../media/image5.emf"/><Relationship Id="rId11" Type="http://schemas.openxmlformats.org/officeDocument/2006/relationships/image" Target="../media/image11.png"/><Relationship Id="rId5" Type="http://schemas.openxmlformats.org/officeDocument/2006/relationships/oleObject" Target="../embeddings/oleObject10.bin"/><Relationship Id="rId10" Type="http://schemas.openxmlformats.org/officeDocument/2006/relationships/image" Target="../media/image18.svg"/><Relationship Id="rId4" Type="http://schemas.openxmlformats.org/officeDocument/2006/relationships/slideLayout" Target="../slideLayouts/slideLayout2.xml"/><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tags" Target="../tags/tag20.xml"/><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tags" Target="../tags/tag19.xml"/><Relationship Id="rId1" Type="http://schemas.openxmlformats.org/officeDocument/2006/relationships/vmlDrawing" Target="../drawings/vmlDrawing11.vml"/><Relationship Id="rId6" Type="http://schemas.openxmlformats.org/officeDocument/2006/relationships/image" Target="../media/image5.emf"/><Relationship Id="rId11" Type="http://schemas.openxmlformats.org/officeDocument/2006/relationships/image" Target="../media/image23.png"/><Relationship Id="rId5" Type="http://schemas.openxmlformats.org/officeDocument/2006/relationships/oleObject" Target="../embeddings/oleObject11.bin"/><Relationship Id="rId15" Type="http://schemas.openxmlformats.org/officeDocument/2006/relationships/image" Target="../media/image11.png"/><Relationship Id="rId10" Type="http://schemas.openxmlformats.org/officeDocument/2006/relationships/image" Target="../media/image22.svg"/><Relationship Id="rId4" Type="http://schemas.openxmlformats.org/officeDocument/2006/relationships/slideLayout" Target="../slideLayouts/slideLayout2.xml"/><Relationship Id="rId9" Type="http://schemas.openxmlformats.org/officeDocument/2006/relationships/image" Target="../media/image21.png"/><Relationship Id="rId14" Type="http://schemas.openxmlformats.org/officeDocument/2006/relationships/image" Target="../media/image26.sv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22.xml"/><Relationship Id="rId7" Type="http://schemas.openxmlformats.org/officeDocument/2006/relationships/image" Target="../media/image5.emf"/><Relationship Id="rId12" Type="http://schemas.openxmlformats.org/officeDocument/2006/relationships/image" Target="../media/image29.svg"/><Relationship Id="rId2" Type="http://schemas.openxmlformats.org/officeDocument/2006/relationships/tags" Target="../tags/tag21.xml"/><Relationship Id="rId1" Type="http://schemas.openxmlformats.org/officeDocument/2006/relationships/vmlDrawing" Target="../drawings/vmlDrawing12.vml"/><Relationship Id="rId6" Type="http://schemas.openxmlformats.org/officeDocument/2006/relationships/oleObject" Target="../embeddings/oleObject12.bin"/><Relationship Id="rId11" Type="http://schemas.openxmlformats.org/officeDocument/2006/relationships/image" Target="../media/image13.png"/><Relationship Id="rId5" Type="http://schemas.openxmlformats.org/officeDocument/2006/relationships/image" Target="../media/image11.png"/><Relationship Id="rId10" Type="http://schemas.openxmlformats.org/officeDocument/2006/relationships/hyperlink" Target="https://github.com/camaraproject/rep_main" TargetMode="External"/><Relationship Id="rId4" Type="http://schemas.openxmlformats.org/officeDocument/2006/relationships/slideLayout" Target="../slideLayouts/slideLayout2.xml"/><Relationship Id="rId9" Type="http://schemas.openxmlformats.org/officeDocument/2006/relationships/image" Target="../media/image28.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17000" b="-17000"/>
          </a:stretch>
        </a:blipFill>
        <a:effectLst/>
      </p:bgPr>
    </p:bg>
    <p:spTree>
      <p:nvGrpSpPr>
        <p:cNvPr id="1" name=""/>
        <p:cNvGrpSpPr/>
        <p:nvPr/>
      </p:nvGrpSpPr>
      <p:grpSpPr>
        <a:xfrm>
          <a:off x="0" y="0"/>
          <a:ext cx="0" cy="0"/>
          <a:chOff x="0" y="0"/>
          <a:chExt cx="0" cy="0"/>
        </a:xfrm>
      </p:grpSpPr>
      <p:sp>
        <p:nvSpPr>
          <p:cNvPr id="15" name="Teilkreis 14">
            <a:extLst>
              <a:ext uri="{FF2B5EF4-FFF2-40B4-BE49-F238E27FC236}">
                <a16:creationId xmlns:a16="http://schemas.microsoft.com/office/drawing/2014/main" id="{6242DD67-B745-4093-A889-DFB2649777AE}"/>
              </a:ext>
            </a:extLst>
          </p:cNvPr>
          <p:cNvSpPr/>
          <p:nvPr/>
        </p:nvSpPr>
        <p:spPr>
          <a:xfrm rot="10800000" flipH="1">
            <a:off x="-6412753" y="1073846"/>
            <a:ext cx="12825505" cy="12825505"/>
          </a:xfrm>
          <a:prstGeom prst="pie">
            <a:avLst>
              <a:gd name="adj1" fmla="val 21578876"/>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9" name="Objekt 8" hidden="1"/>
          <p:cNvGraphicFramePr>
            <a:graphicFrameLocks noChangeAspect="1"/>
          </p:cNvGraphicFramePr>
          <p:nvPr>
            <p:custDataLst>
              <p:tags r:id="rId2"/>
            </p:custDataLst>
            <p:extLst>
              <p:ext uri="{D42A27DB-BD31-4B8C-83A1-F6EECF244321}">
                <p14:modId xmlns:p14="http://schemas.microsoft.com/office/powerpoint/2010/main" val="428597474"/>
              </p:ext>
            </p:ext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spid="_x0000_s5122" name="think-cell Folie" r:id="rId6" imgW="270" imgH="270" progId="TCLayout.ActiveDocument.1">
                  <p:embed/>
                </p:oleObj>
              </mc:Choice>
              <mc:Fallback>
                <p:oleObj name="think-cell Folie" r:id="rId6" imgW="270" imgH="270" progId="TCLayout.ActiveDocument.1">
                  <p:embed/>
                  <p:pic>
                    <p:nvPicPr>
                      <p:cNvPr id="9" name="Objekt 8" hidden="1"/>
                      <p:cNvPicPr/>
                      <p:nvPr/>
                    </p:nvPicPr>
                    <p:blipFill>
                      <a:blip r:embed="rId7"/>
                      <a:stretch>
                        <a:fillRect/>
                      </a:stretch>
                    </p:blipFill>
                    <p:spPr>
                      <a:xfrm>
                        <a:off x="1590" y="1590"/>
                        <a:ext cx="1587" cy="1587"/>
                      </a:xfrm>
                      <a:prstGeom prst="rect">
                        <a:avLst/>
                      </a:prstGeom>
                    </p:spPr>
                  </p:pic>
                </p:oleObj>
              </mc:Fallback>
            </mc:AlternateContent>
          </a:graphicData>
        </a:graphic>
      </p:graphicFrame>
      <p:sp>
        <p:nvSpPr>
          <p:cNvPr id="10" name="Textplatzhalter 1"/>
          <p:cNvSpPr>
            <a:spLocks noGrp="1"/>
          </p:cNvSpPr>
          <p:nvPr>
            <p:ph type="body" sz="quarter" idx="12"/>
          </p:nvPr>
        </p:nvSpPr>
        <p:spPr>
          <a:xfrm>
            <a:off x="288462" y="2105409"/>
            <a:ext cx="10945150" cy="1612978"/>
          </a:xfrm>
          <a:noFill/>
          <a:ln>
            <a:noFill/>
          </a:ln>
        </p:spPr>
        <p:txBody>
          <a:bodyPr vert="horz" lIns="108000" tIns="108000" rIns="108000" bIns="108000" rtlCol="0" anchor="t" anchorCtr="0">
            <a:spAutoFit/>
          </a:bodyPr>
          <a:lstStyle/>
          <a:p>
            <a:endParaRPr lang="en-US" sz="2200" b="0">
              <a:ln>
                <a:solidFill>
                  <a:schemeClr val="tx1"/>
                </a:solidFill>
              </a:ln>
              <a:solidFill>
                <a:schemeClr val="tx1"/>
              </a:solidFill>
              <a:latin typeface="FlexoSoft Medium" panose="02000000000000000000" pitchFamily="2" charset="0"/>
            </a:endParaRPr>
          </a:p>
          <a:p>
            <a:endParaRPr lang="en-US" sz="2200">
              <a:ln>
                <a:solidFill>
                  <a:schemeClr val="tx1"/>
                </a:solidFill>
              </a:ln>
              <a:solidFill>
                <a:schemeClr val="tx1"/>
              </a:solidFill>
              <a:latin typeface="FlexoSoft Medium"/>
              <a:cs typeface="Calibri Light"/>
            </a:endParaRPr>
          </a:p>
          <a:p>
            <a:endParaRPr lang="en-US" sz="2200">
              <a:ln>
                <a:solidFill>
                  <a:schemeClr val="tx1"/>
                </a:solidFill>
              </a:ln>
              <a:solidFill>
                <a:schemeClr val="tx1"/>
              </a:solidFill>
              <a:latin typeface="FlexoSoft Medium"/>
              <a:cs typeface="Calibri Light"/>
            </a:endParaRPr>
          </a:p>
          <a:p>
            <a:r>
              <a:rPr lang="en-US" sz="2200">
                <a:ln>
                  <a:solidFill>
                    <a:schemeClr val="tx1"/>
                  </a:solidFill>
                </a:ln>
                <a:solidFill>
                  <a:schemeClr val="tx1"/>
                </a:solidFill>
                <a:latin typeface="FlexoSoft Medium"/>
                <a:cs typeface="Calibri Light"/>
              </a:rPr>
              <a:t>Presentation</a:t>
            </a:r>
            <a:endParaRPr lang="en-US" sz="2200" b="0">
              <a:ln>
                <a:solidFill>
                  <a:schemeClr val="tx1"/>
                </a:solidFill>
              </a:ln>
              <a:solidFill>
                <a:schemeClr val="tx1"/>
              </a:solidFill>
              <a:latin typeface="FlexoSoft Medium" panose="02000000000000000000" pitchFamily="2" charset="0"/>
            </a:endParaRPr>
          </a:p>
        </p:txBody>
      </p:sp>
      <p:sp>
        <p:nvSpPr>
          <p:cNvPr id="2" name="Rectangle 1">
            <a:extLst>
              <a:ext uri="{FF2B5EF4-FFF2-40B4-BE49-F238E27FC236}">
                <a16:creationId xmlns:a16="http://schemas.microsoft.com/office/drawing/2014/main" id="{6D853B93-D5A2-4575-A398-D3296A16ECBA}"/>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356815008</a:t>
            </a:r>
          </a:p>
        </p:txBody>
      </p:sp>
      <p:sp>
        <p:nvSpPr>
          <p:cNvPr id="3" name="Rectangle 2">
            <a:extLst>
              <a:ext uri="{FF2B5EF4-FFF2-40B4-BE49-F238E27FC236}">
                <a16:creationId xmlns:a16="http://schemas.microsoft.com/office/drawing/2014/main" id="{47DA746A-E0FB-40F1-B94E-B0C79A16FCD0}"/>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344663000</a:t>
            </a:r>
          </a:p>
        </p:txBody>
      </p:sp>
      <p:sp>
        <p:nvSpPr>
          <p:cNvPr id="4" name="Rectangle 3">
            <a:extLst>
              <a:ext uri="{FF2B5EF4-FFF2-40B4-BE49-F238E27FC236}">
                <a16:creationId xmlns:a16="http://schemas.microsoft.com/office/drawing/2014/main" id="{8AB8E76E-D555-4E5A-A682-52AA97F696D2}"/>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52040792</a:t>
            </a:r>
          </a:p>
        </p:txBody>
      </p:sp>
      <p:sp>
        <p:nvSpPr>
          <p:cNvPr id="5" name="Rechteck 4">
            <a:extLst>
              <a:ext uri="{FF2B5EF4-FFF2-40B4-BE49-F238E27FC236}">
                <a16:creationId xmlns:a16="http://schemas.microsoft.com/office/drawing/2014/main" id="{4C06CB80-EFAF-4AC9-BF91-904C67D7D84D}"/>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
              <a:t>312511520</a:t>
            </a:r>
          </a:p>
        </p:txBody>
      </p:sp>
      <p:sp>
        <p:nvSpPr>
          <p:cNvPr id="6" name="Rechteck 5">
            <a:extLst>
              <a:ext uri="{FF2B5EF4-FFF2-40B4-BE49-F238E27FC236}">
                <a16:creationId xmlns:a16="http://schemas.microsoft.com/office/drawing/2014/main" id="{434B621D-8BD5-4908-BC31-2B69358C1F23}"/>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361059264</a:t>
            </a:r>
          </a:p>
        </p:txBody>
      </p:sp>
      <p:sp>
        <p:nvSpPr>
          <p:cNvPr id="7" name="Rechteck 6">
            <a:extLst>
              <a:ext uri="{FF2B5EF4-FFF2-40B4-BE49-F238E27FC236}">
                <a16:creationId xmlns:a16="http://schemas.microsoft.com/office/drawing/2014/main" id="{8E322BB1-1AE6-4BE2-B6C1-D7635E037487}"/>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359477000</a:t>
            </a:r>
          </a:p>
        </p:txBody>
      </p:sp>
      <p:sp>
        <p:nvSpPr>
          <p:cNvPr id="8" name="Rectangle 7">
            <a:extLst>
              <a:ext uri="{FF2B5EF4-FFF2-40B4-BE49-F238E27FC236}">
                <a16:creationId xmlns:a16="http://schemas.microsoft.com/office/drawing/2014/main" id="{64A4F7AF-C586-4017-967A-4400DC8C81D8}"/>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377606032</a:t>
            </a:r>
          </a:p>
        </p:txBody>
      </p:sp>
      <p:sp>
        <p:nvSpPr>
          <p:cNvPr id="11" name="Rectangle 10">
            <a:extLst>
              <a:ext uri="{FF2B5EF4-FFF2-40B4-BE49-F238E27FC236}">
                <a16:creationId xmlns:a16="http://schemas.microsoft.com/office/drawing/2014/main" id="{23FB2909-E9C9-4CED-84AF-84B8AF34E0C8}"/>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373748880</a:t>
            </a:r>
          </a:p>
        </p:txBody>
      </p:sp>
      <p:sp>
        <p:nvSpPr>
          <p:cNvPr id="12" name="Rechteck 11">
            <a:extLst>
              <a:ext uri="{FF2B5EF4-FFF2-40B4-BE49-F238E27FC236}">
                <a16:creationId xmlns:a16="http://schemas.microsoft.com/office/drawing/2014/main" id="{B8974233-7292-42AA-9742-EB6AFF31A961}"/>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323641608</a:t>
            </a:r>
          </a:p>
        </p:txBody>
      </p:sp>
      <p:sp>
        <p:nvSpPr>
          <p:cNvPr id="13" name="Rechteck 12">
            <a:extLst>
              <a:ext uri="{FF2B5EF4-FFF2-40B4-BE49-F238E27FC236}">
                <a16:creationId xmlns:a16="http://schemas.microsoft.com/office/drawing/2014/main" id="{170FF119-756F-42E2-A674-A2854FA51BAA}"/>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308672400</a:t>
            </a:r>
          </a:p>
        </p:txBody>
      </p:sp>
      <p:sp>
        <p:nvSpPr>
          <p:cNvPr id="14" name="Rechteck 13">
            <a:extLst>
              <a:ext uri="{FF2B5EF4-FFF2-40B4-BE49-F238E27FC236}">
                <a16:creationId xmlns:a16="http://schemas.microsoft.com/office/drawing/2014/main" id="{F12F136D-CBEF-4E00-B9D4-13CA2D09C7E9}"/>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0</a:t>
            </a:r>
          </a:p>
        </p:txBody>
      </p:sp>
      <p:sp>
        <p:nvSpPr>
          <p:cNvPr id="16" name="Rechteck 15">
            <a:extLst>
              <a:ext uri="{FF2B5EF4-FFF2-40B4-BE49-F238E27FC236}">
                <a16:creationId xmlns:a16="http://schemas.microsoft.com/office/drawing/2014/main" id="{E90C9305-19BA-4169-BFE6-683AFEEE7AF1}"/>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0</a:t>
            </a:r>
          </a:p>
        </p:txBody>
      </p:sp>
      <p:sp>
        <p:nvSpPr>
          <p:cNvPr id="17" name="Rechteck 16">
            <a:extLst>
              <a:ext uri="{FF2B5EF4-FFF2-40B4-BE49-F238E27FC236}">
                <a16:creationId xmlns:a16="http://schemas.microsoft.com/office/drawing/2014/main" id="{7CB16AF0-5AAC-4CA7-ABBA-1DD3B4C1284E}"/>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207126184</a:t>
            </a:r>
          </a:p>
        </p:txBody>
      </p:sp>
      <p:sp>
        <p:nvSpPr>
          <p:cNvPr id="19" name="Rechteck 18">
            <a:extLst>
              <a:ext uri="{FF2B5EF4-FFF2-40B4-BE49-F238E27FC236}">
                <a16:creationId xmlns:a16="http://schemas.microsoft.com/office/drawing/2014/main" id="{1C6F120B-8B50-40A0-BDE2-F1E5BFA477E6}"/>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342270816</a:t>
            </a:r>
          </a:p>
        </p:txBody>
      </p:sp>
      <p:pic>
        <p:nvPicPr>
          <p:cNvPr id="22" name="Grafik 21">
            <a:extLst>
              <a:ext uri="{FF2B5EF4-FFF2-40B4-BE49-F238E27FC236}">
                <a16:creationId xmlns:a16="http://schemas.microsoft.com/office/drawing/2014/main" id="{77237022-EE65-4386-BA08-1E346446B16E}"/>
              </a:ext>
            </a:extLst>
          </p:cNvPr>
          <p:cNvPicPr>
            <a:picLocks noChangeAspect="1"/>
          </p:cNvPicPr>
          <p:nvPr/>
        </p:nvPicPr>
        <p:blipFill>
          <a:blip r:embed="rId8"/>
          <a:stretch>
            <a:fillRect/>
          </a:stretch>
        </p:blipFill>
        <p:spPr>
          <a:xfrm>
            <a:off x="288462" y="4749950"/>
            <a:ext cx="5105651" cy="982947"/>
          </a:xfrm>
          <a:prstGeom prst="rect">
            <a:avLst/>
          </a:prstGeom>
        </p:spPr>
      </p:pic>
    </p:spTree>
    <p:extLst>
      <p:ext uri="{BB962C8B-B14F-4D97-AF65-F5344CB8AC3E}">
        <p14:creationId xmlns:p14="http://schemas.microsoft.com/office/powerpoint/2010/main" val="3888384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ilkreis 9">
            <a:extLst>
              <a:ext uri="{FF2B5EF4-FFF2-40B4-BE49-F238E27FC236}">
                <a16:creationId xmlns:a16="http://schemas.microsoft.com/office/drawing/2014/main" id="{92CEB740-8007-4405-A68B-2CE7FB2C9EA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38"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3"/>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dirty="0">
                <a:solidFill>
                  <a:srgbClr val="FFFFFF"/>
                </a:solidFill>
              </a:rPr>
              <a:t>Current Network and </a:t>
            </a:r>
            <a:br>
              <a:rPr lang="en-US" sz="3200" dirty="0">
                <a:solidFill>
                  <a:srgbClr val="FFFFFF"/>
                </a:solidFill>
              </a:rPr>
            </a:br>
            <a:r>
              <a:rPr lang="en-US" sz="3200" dirty="0">
                <a:solidFill>
                  <a:srgbClr val="FFFFFF"/>
                </a:solidFill>
              </a:rPr>
              <a:t>Service API Families</a:t>
            </a:r>
          </a:p>
        </p:txBody>
      </p:sp>
      <p:grpSp>
        <p:nvGrpSpPr>
          <p:cNvPr id="26" name="Group 25">
            <a:extLst>
              <a:ext uri="{FF2B5EF4-FFF2-40B4-BE49-F238E27FC236}">
                <a16:creationId xmlns:a16="http://schemas.microsoft.com/office/drawing/2014/main" id="{2E89D78D-0800-4CE5-8986-62DDF7BF315D}"/>
              </a:ext>
            </a:extLst>
          </p:cNvPr>
          <p:cNvGrpSpPr/>
          <p:nvPr/>
        </p:nvGrpSpPr>
        <p:grpSpPr>
          <a:xfrm>
            <a:off x="7405929" y="4661973"/>
            <a:ext cx="1784845" cy="1237051"/>
            <a:chOff x="1068358" y="1920371"/>
            <a:chExt cx="1784845" cy="1237051"/>
          </a:xfrm>
        </p:grpSpPr>
        <p:sp>
          <p:nvSpPr>
            <p:cNvPr id="8" name="Rectangle: Rounded Corners 7">
              <a:extLst>
                <a:ext uri="{FF2B5EF4-FFF2-40B4-BE49-F238E27FC236}">
                  <a16:creationId xmlns:a16="http://schemas.microsoft.com/office/drawing/2014/main" id="{C616D4FA-A5C6-4298-8A30-C73DC337C78A}"/>
                </a:ext>
              </a:extLst>
            </p:cNvPr>
            <p:cNvSpPr/>
            <p:nvPr/>
          </p:nvSpPr>
          <p:spPr>
            <a:xfrm>
              <a:off x="1068358" y="1920371"/>
              <a:ext cx="1784845" cy="630324"/>
            </a:xfrm>
            <a:prstGeom prst="roundRect">
              <a:avLst/>
            </a:prstGeom>
            <a:solidFill>
              <a:srgbClr val="E9057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rgbClr val="FFFFFF"/>
                  </a:solidFill>
                  <a:latin typeface="FlexoSoft" panose="02000000000000000000" pitchFamily="2" charset="0"/>
                  <a:cs typeface="Arial" panose="020B0604020202020204" pitchFamily="34" charset="0"/>
                </a:rPr>
                <a:t>SIM Swap</a:t>
              </a:r>
              <a:endParaRPr lang="en-US" sz="3200" b="1" dirty="0">
                <a:solidFill>
                  <a:srgbClr val="FFFFFF"/>
                </a:solidFill>
                <a:latin typeface="FlexoSoft" panose="02000000000000000000" pitchFamily="2" charset="0"/>
                <a:cs typeface="Arial" panose="020B0604020202020204" pitchFamily="34" charset="0"/>
              </a:endParaRPr>
            </a:p>
          </p:txBody>
        </p:sp>
        <p:sp>
          <p:nvSpPr>
            <p:cNvPr id="3" name="TextBox 2">
              <a:extLst>
                <a:ext uri="{FF2B5EF4-FFF2-40B4-BE49-F238E27FC236}">
                  <a16:creationId xmlns:a16="http://schemas.microsoft.com/office/drawing/2014/main" id="{9F1170BD-6332-4D01-876A-B807C25C2B11}"/>
                </a:ext>
              </a:extLst>
            </p:cNvPr>
            <p:cNvSpPr txBox="1"/>
            <p:nvPr/>
          </p:nvSpPr>
          <p:spPr>
            <a:xfrm>
              <a:off x="1068358" y="2557258"/>
              <a:ext cx="1784845" cy="600164"/>
            </a:xfrm>
            <a:prstGeom prst="rect">
              <a:avLst/>
            </a:prstGeom>
            <a:noFill/>
          </p:spPr>
          <p:txBody>
            <a:bodyPr wrap="square" rtlCol="0">
              <a:spAutoFit/>
            </a:bodyPr>
            <a:lstStyle/>
            <a:p>
              <a:pPr algn="ctr"/>
              <a:r>
                <a:rPr lang="en-US" sz="1100" dirty="0">
                  <a:latin typeface="FlexoSoft" panose="02000000000000000000" pitchFamily="2" charset="0"/>
                  <a:cs typeface="Arial" panose="020B0604020202020204" pitchFamily="34" charset="0"/>
                </a:rPr>
                <a:t>Allows users to get information on SIM pairing changes</a:t>
              </a:r>
            </a:p>
          </p:txBody>
        </p:sp>
      </p:grpSp>
      <p:sp>
        <p:nvSpPr>
          <p:cNvPr id="11" name="Rectangle: Rounded Corners 10">
            <a:extLst>
              <a:ext uri="{FF2B5EF4-FFF2-40B4-BE49-F238E27FC236}">
                <a16:creationId xmlns:a16="http://schemas.microsoft.com/office/drawing/2014/main" id="{FBE600F5-FD46-40AC-9C0B-3CAC1D2FD1C8}"/>
              </a:ext>
            </a:extLst>
          </p:cNvPr>
          <p:cNvSpPr/>
          <p:nvPr/>
        </p:nvSpPr>
        <p:spPr>
          <a:xfrm>
            <a:off x="8542494" y="3348288"/>
            <a:ext cx="1784845" cy="630324"/>
          </a:xfrm>
          <a:prstGeom prst="roundRect">
            <a:avLst/>
          </a:prstGeom>
          <a:solidFill>
            <a:srgbClr val="E9057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rgbClr val="FFFFFF"/>
                </a:solidFill>
                <a:latin typeface="FlexoSoft" panose="02000000000000000000" pitchFamily="2" charset="0"/>
                <a:cs typeface="Arial" panose="020B0604020202020204" pitchFamily="34" charset="0"/>
              </a:rPr>
              <a:t>Number Verification</a:t>
            </a:r>
            <a:endParaRPr lang="en-US" sz="3200" b="1" dirty="0">
              <a:solidFill>
                <a:srgbClr val="FFFFFF"/>
              </a:solidFill>
              <a:latin typeface="FlexoSoft" panose="02000000000000000000" pitchFamily="2" charset="0"/>
              <a:cs typeface="Arial" panose="020B0604020202020204" pitchFamily="34" charset="0"/>
            </a:endParaRPr>
          </a:p>
        </p:txBody>
      </p:sp>
      <p:sp>
        <p:nvSpPr>
          <p:cNvPr id="12" name="TextBox 11">
            <a:extLst>
              <a:ext uri="{FF2B5EF4-FFF2-40B4-BE49-F238E27FC236}">
                <a16:creationId xmlns:a16="http://schemas.microsoft.com/office/drawing/2014/main" id="{A2DECA8A-69E0-4CD8-A6FA-C1F63D8B60B6}"/>
              </a:ext>
            </a:extLst>
          </p:cNvPr>
          <p:cNvSpPr txBox="1"/>
          <p:nvPr/>
        </p:nvSpPr>
        <p:spPr>
          <a:xfrm>
            <a:off x="8542494" y="3979023"/>
            <a:ext cx="1784845" cy="600164"/>
          </a:xfrm>
          <a:prstGeom prst="rect">
            <a:avLst/>
          </a:prstGeom>
          <a:noFill/>
        </p:spPr>
        <p:txBody>
          <a:bodyPr wrap="square" rtlCol="0">
            <a:spAutoFit/>
          </a:bodyPr>
          <a:lstStyle/>
          <a:p>
            <a:pPr algn="ctr"/>
            <a:r>
              <a:rPr lang="en-US" sz="1100" dirty="0">
                <a:latin typeface="FlexoSoft" panose="02000000000000000000" pitchFamily="2" charset="0"/>
                <a:cs typeface="Arial" panose="020B0604020202020204" pitchFamily="34" charset="0"/>
              </a:rPr>
              <a:t>Allows users to </a:t>
            </a:r>
          </a:p>
          <a:p>
            <a:pPr algn="ctr"/>
            <a:r>
              <a:rPr lang="en-US" sz="1100" dirty="0">
                <a:latin typeface="FlexoSoft" panose="02000000000000000000" pitchFamily="2" charset="0"/>
                <a:cs typeface="Arial" panose="020B0604020202020204" pitchFamily="34" charset="0"/>
              </a:rPr>
              <a:t>verify the phone number of the connected device</a:t>
            </a:r>
          </a:p>
        </p:txBody>
      </p:sp>
      <p:grpSp>
        <p:nvGrpSpPr>
          <p:cNvPr id="28" name="Group 27">
            <a:extLst>
              <a:ext uri="{FF2B5EF4-FFF2-40B4-BE49-F238E27FC236}">
                <a16:creationId xmlns:a16="http://schemas.microsoft.com/office/drawing/2014/main" id="{A929D1D9-22A6-455B-BBD0-05750C5F7FD4}"/>
              </a:ext>
            </a:extLst>
          </p:cNvPr>
          <p:cNvGrpSpPr/>
          <p:nvPr/>
        </p:nvGrpSpPr>
        <p:grpSpPr>
          <a:xfrm>
            <a:off x="4975997" y="4661973"/>
            <a:ext cx="2023776" cy="1239050"/>
            <a:chOff x="4897721" y="1939118"/>
            <a:chExt cx="2023776" cy="1239050"/>
          </a:xfrm>
        </p:grpSpPr>
        <p:sp>
          <p:nvSpPr>
            <p:cNvPr id="9" name="TextBox 8">
              <a:extLst>
                <a:ext uri="{FF2B5EF4-FFF2-40B4-BE49-F238E27FC236}">
                  <a16:creationId xmlns:a16="http://schemas.microsoft.com/office/drawing/2014/main" id="{8FD7FA1B-2E8A-4E3F-BF19-AFC77B7D643E}"/>
                </a:ext>
              </a:extLst>
            </p:cNvPr>
            <p:cNvSpPr txBox="1"/>
            <p:nvPr/>
          </p:nvSpPr>
          <p:spPr>
            <a:xfrm>
              <a:off x="4897721" y="2578004"/>
              <a:ext cx="2023776" cy="600164"/>
            </a:xfrm>
            <a:prstGeom prst="rect">
              <a:avLst/>
            </a:prstGeom>
            <a:noFill/>
          </p:spPr>
          <p:txBody>
            <a:bodyPr wrap="square" rtlCol="0">
              <a:spAutoFit/>
            </a:bodyPr>
            <a:lstStyle>
              <a:defPPr>
                <a:defRPr lang="de-DE"/>
              </a:defPPr>
              <a:lvl1pPr algn="ctr">
                <a:defRPr sz="1100">
                  <a:latin typeface="FlexoSoft" panose="02000000000000000000" pitchFamily="2" charset="0"/>
                  <a:cs typeface="Arial" panose="020B0604020202020204" pitchFamily="34" charset="0"/>
                </a:defRPr>
              </a:lvl1pPr>
            </a:lstStyle>
            <a:p>
              <a:r>
                <a:rPr lang="en-US" dirty="0"/>
                <a:t>Allows users to set mobile connection quality </a:t>
              </a:r>
            </a:p>
            <a:p>
              <a:r>
                <a:rPr lang="en-US" dirty="0"/>
                <a:t>and get notifications</a:t>
              </a:r>
            </a:p>
          </p:txBody>
        </p:sp>
        <p:sp>
          <p:nvSpPr>
            <p:cNvPr id="13" name="Rectangle: Rounded Corners 12">
              <a:extLst>
                <a:ext uri="{FF2B5EF4-FFF2-40B4-BE49-F238E27FC236}">
                  <a16:creationId xmlns:a16="http://schemas.microsoft.com/office/drawing/2014/main" id="{77FA6B07-9273-4696-821F-A92803805EB3}"/>
                </a:ext>
              </a:extLst>
            </p:cNvPr>
            <p:cNvSpPr/>
            <p:nvPr/>
          </p:nvSpPr>
          <p:spPr>
            <a:xfrm>
              <a:off x="5017187" y="1939118"/>
              <a:ext cx="1784845" cy="630324"/>
            </a:xfrm>
            <a:prstGeom prst="roundRect">
              <a:avLst/>
            </a:prstGeom>
            <a:solidFill>
              <a:srgbClr val="E9057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rgbClr val="FFFFFF"/>
                  </a:solidFill>
                  <a:latin typeface="FlexoSoft" panose="02000000000000000000" pitchFamily="2" charset="0"/>
                  <a:cs typeface="Arial" panose="020B0604020202020204" pitchFamily="34" charset="0"/>
                </a:rPr>
                <a:t>Quality on Demand</a:t>
              </a:r>
              <a:endParaRPr lang="en-US" sz="3200" b="1" dirty="0">
                <a:solidFill>
                  <a:srgbClr val="FFFFFF"/>
                </a:solidFill>
                <a:latin typeface="FlexoSoft" panose="02000000000000000000" pitchFamily="2" charset="0"/>
                <a:cs typeface="Arial" panose="020B0604020202020204" pitchFamily="34" charset="0"/>
              </a:endParaRPr>
            </a:p>
          </p:txBody>
        </p:sp>
      </p:grpSp>
      <p:sp>
        <p:nvSpPr>
          <p:cNvPr id="14" name="Rectangle: Rounded Corners 13">
            <a:extLst>
              <a:ext uri="{FF2B5EF4-FFF2-40B4-BE49-F238E27FC236}">
                <a16:creationId xmlns:a16="http://schemas.microsoft.com/office/drawing/2014/main" id="{4DC8DC12-9786-44C9-B8CB-F6D3F43B16BA}"/>
              </a:ext>
            </a:extLst>
          </p:cNvPr>
          <p:cNvSpPr/>
          <p:nvPr/>
        </p:nvSpPr>
        <p:spPr>
          <a:xfrm>
            <a:off x="3903369" y="3348288"/>
            <a:ext cx="1784845" cy="630324"/>
          </a:xfrm>
          <a:prstGeom prst="roundRect">
            <a:avLst/>
          </a:prstGeom>
          <a:solidFill>
            <a:srgbClr val="E9057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rgbClr val="FFFFFF"/>
                </a:solidFill>
                <a:latin typeface="FlexoSoft" panose="02000000000000000000" pitchFamily="2" charset="0"/>
                <a:cs typeface="Arial" panose="020B0604020202020204" pitchFamily="34" charset="0"/>
              </a:rPr>
              <a:t>Edge Cloud</a:t>
            </a:r>
            <a:endParaRPr lang="en-US" sz="3200" b="1" dirty="0">
              <a:solidFill>
                <a:srgbClr val="FFFFFF"/>
              </a:solidFill>
              <a:latin typeface="FlexoSoft" panose="02000000000000000000" pitchFamily="2" charset="0"/>
              <a:cs typeface="Arial" panose="020B0604020202020204" pitchFamily="34" charset="0"/>
            </a:endParaRPr>
          </a:p>
        </p:txBody>
      </p:sp>
      <p:sp>
        <p:nvSpPr>
          <p:cNvPr id="16" name="Rectangle: Rounded Corners 15">
            <a:extLst>
              <a:ext uri="{FF2B5EF4-FFF2-40B4-BE49-F238E27FC236}">
                <a16:creationId xmlns:a16="http://schemas.microsoft.com/office/drawing/2014/main" id="{43812F9E-D85E-4771-B437-D0C5FE9C0B2E}"/>
              </a:ext>
            </a:extLst>
          </p:cNvPr>
          <p:cNvSpPr/>
          <p:nvPr/>
        </p:nvSpPr>
        <p:spPr>
          <a:xfrm>
            <a:off x="8542494" y="2199308"/>
            <a:ext cx="1784845" cy="630324"/>
          </a:xfrm>
          <a:prstGeom prst="roundRect">
            <a:avLst/>
          </a:prstGeom>
          <a:solidFill>
            <a:srgbClr val="E9057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rgbClr val="FFFFFF"/>
                </a:solidFill>
                <a:latin typeface="FlexoSoft" panose="02000000000000000000" pitchFamily="2" charset="0"/>
                <a:cs typeface="Arial" panose="020B0604020202020204" pitchFamily="34" charset="0"/>
              </a:rPr>
              <a:t>Device </a:t>
            </a:r>
          </a:p>
          <a:p>
            <a:pPr algn="ctr"/>
            <a:r>
              <a:rPr lang="en-US" sz="1600" b="1" dirty="0">
                <a:solidFill>
                  <a:srgbClr val="FFFFFF"/>
                </a:solidFill>
                <a:latin typeface="FlexoSoft" panose="02000000000000000000" pitchFamily="2" charset="0"/>
                <a:cs typeface="Arial" panose="020B0604020202020204" pitchFamily="34" charset="0"/>
              </a:rPr>
              <a:t>Location</a:t>
            </a:r>
            <a:endParaRPr lang="en-US" sz="3200" b="1" dirty="0">
              <a:solidFill>
                <a:srgbClr val="FFFFFF"/>
              </a:solidFill>
              <a:latin typeface="FlexoSoft" panose="02000000000000000000" pitchFamily="2" charset="0"/>
              <a:cs typeface="Arial" panose="020B0604020202020204" pitchFamily="34" charset="0"/>
            </a:endParaRPr>
          </a:p>
        </p:txBody>
      </p:sp>
      <p:sp>
        <p:nvSpPr>
          <p:cNvPr id="18" name="Rectangle: Rounded Corners 17">
            <a:extLst>
              <a:ext uri="{FF2B5EF4-FFF2-40B4-BE49-F238E27FC236}">
                <a16:creationId xmlns:a16="http://schemas.microsoft.com/office/drawing/2014/main" id="{247E50C8-6BE6-4A96-8460-390FDB3D098B}"/>
              </a:ext>
            </a:extLst>
          </p:cNvPr>
          <p:cNvSpPr/>
          <p:nvPr/>
        </p:nvSpPr>
        <p:spPr>
          <a:xfrm>
            <a:off x="6222931" y="2199308"/>
            <a:ext cx="1784845" cy="630324"/>
          </a:xfrm>
          <a:prstGeom prst="roundRect">
            <a:avLst/>
          </a:prstGeom>
          <a:solidFill>
            <a:srgbClr val="E9057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rgbClr val="FFFFFF"/>
                </a:solidFill>
                <a:latin typeface="FlexoSoft" panose="02000000000000000000" pitchFamily="2" charset="0"/>
                <a:cs typeface="Arial" panose="020B0604020202020204" pitchFamily="34" charset="0"/>
              </a:rPr>
              <a:t>Device Identifier</a:t>
            </a:r>
            <a:endParaRPr lang="en-US" sz="3200" b="1" dirty="0">
              <a:solidFill>
                <a:srgbClr val="FFFFFF"/>
              </a:solidFill>
              <a:latin typeface="FlexoSoft" panose="02000000000000000000" pitchFamily="2" charset="0"/>
              <a:cs typeface="Arial" panose="020B0604020202020204" pitchFamily="34" charset="0"/>
            </a:endParaRPr>
          </a:p>
        </p:txBody>
      </p:sp>
      <p:sp>
        <p:nvSpPr>
          <p:cNvPr id="19" name="Rectangle: Rounded Corners 18">
            <a:extLst>
              <a:ext uri="{FF2B5EF4-FFF2-40B4-BE49-F238E27FC236}">
                <a16:creationId xmlns:a16="http://schemas.microsoft.com/office/drawing/2014/main" id="{3FA46A8D-2644-48EA-A39B-1B0AEE48D31C}"/>
              </a:ext>
            </a:extLst>
          </p:cNvPr>
          <p:cNvSpPr/>
          <p:nvPr/>
        </p:nvSpPr>
        <p:spPr>
          <a:xfrm>
            <a:off x="1583807" y="2199308"/>
            <a:ext cx="1784845" cy="630324"/>
          </a:xfrm>
          <a:prstGeom prst="roundRect">
            <a:avLst/>
          </a:prstGeom>
          <a:solidFill>
            <a:srgbClr val="E9057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err="1">
                <a:solidFill>
                  <a:srgbClr val="FFFFFF"/>
                </a:solidFill>
                <a:latin typeface="FlexoSoft" panose="02000000000000000000" pitchFamily="2" charset="0"/>
                <a:cs typeface="Arial" panose="020B0604020202020204" pitchFamily="34" charset="0"/>
              </a:rPr>
              <a:t>Anonymised</a:t>
            </a:r>
            <a:r>
              <a:rPr lang="en-US" sz="1600" b="1" dirty="0">
                <a:solidFill>
                  <a:srgbClr val="FFFFFF"/>
                </a:solidFill>
                <a:latin typeface="FlexoSoft" panose="02000000000000000000" pitchFamily="2" charset="0"/>
                <a:cs typeface="Arial" panose="020B0604020202020204" pitchFamily="34" charset="0"/>
              </a:rPr>
              <a:t> Subscriber ID</a:t>
            </a:r>
            <a:endParaRPr lang="en-US" sz="3200" b="1" dirty="0">
              <a:solidFill>
                <a:srgbClr val="FFFFFF"/>
              </a:solidFill>
              <a:latin typeface="FlexoSoft" panose="02000000000000000000" pitchFamily="2" charset="0"/>
              <a:cs typeface="Arial" panose="020B0604020202020204" pitchFamily="34" charset="0"/>
            </a:endParaRPr>
          </a:p>
        </p:txBody>
      </p:sp>
      <p:sp>
        <p:nvSpPr>
          <p:cNvPr id="20" name="Rectangle: Rounded Corners 19">
            <a:extLst>
              <a:ext uri="{FF2B5EF4-FFF2-40B4-BE49-F238E27FC236}">
                <a16:creationId xmlns:a16="http://schemas.microsoft.com/office/drawing/2014/main" id="{78DE9D47-117E-4FCA-94F7-D785495173C8}"/>
              </a:ext>
            </a:extLst>
          </p:cNvPr>
          <p:cNvSpPr/>
          <p:nvPr/>
        </p:nvSpPr>
        <p:spPr>
          <a:xfrm>
            <a:off x="3903369" y="2199308"/>
            <a:ext cx="1784845" cy="630324"/>
          </a:xfrm>
          <a:prstGeom prst="roundRect">
            <a:avLst/>
          </a:prstGeom>
          <a:solidFill>
            <a:srgbClr val="E9057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rgbClr val="FFFFFF"/>
                </a:solidFill>
                <a:latin typeface="FlexoSoft" panose="02000000000000000000" pitchFamily="2" charset="0"/>
                <a:cs typeface="Arial" panose="020B0604020202020204" pitchFamily="34" charset="0"/>
              </a:rPr>
              <a:t>Carrier Billing</a:t>
            </a:r>
          </a:p>
          <a:p>
            <a:pPr algn="ctr"/>
            <a:r>
              <a:rPr lang="en-US" sz="1600" b="1" dirty="0" err="1">
                <a:solidFill>
                  <a:srgbClr val="FFFFFF"/>
                </a:solidFill>
                <a:latin typeface="FlexoSoft" panose="02000000000000000000" pitchFamily="2" charset="0"/>
                <a:cs typeface="Arial" panose="020B0604020202020204" pitchFamily="34" charset="0"/>
              </a:rPr>
              <a:t>CheckOut</a:t>
            </a:r>
            <a:endParaRPr lang="en-US" sz="3200" b="1" dirty="0">
              <a:solidFill>
                <a:srgbClr val="FFFFFF"/>
              </a:solidFill>
              <a:latin typeface="FlexoSoft" panose="02000000000000000000" pitchFamily="2" charset="0"/>
              <a:cs typeface="Arial" panose="020B0604020202020204" pitchFamily="34" charset="0"/>
            </a:endParaRPr>
          </a:p>
        </p:txBody>
      </p:sp>
      <p:sp>
        <p:nvSpPr>
          <p:cNvPr id="21" name="Rectangle: Rounded Corners 20">
            <a:extLst>
              <a:ext uri="{FF2B5EF4-FFF2-40B4-BE49-F238E27FC236}">
                <a16:creationId xmlns:a16="http://schemas.microsoft.com/office/drawing/2014/main" id="{667BA8AB-3EEA-4D26-A34A-79110CE94846}"/>
              </a:ext>
            </a:extLst>
          </p:cNvPr>
          <p:cNvSpPr/>
          <p:nvPr/>
        </p:nvSpPr>
        <p:spPr>
          <a:xfrm>
            <a:off x="1583807" y="3348288"/>
            <a:ext cx="1784845" cy="630324"/>
          </a:xfrm>
          <a:prstGeom prst="roundRect">
            <a:avLst/>
          </a:prstGeom>
          <a:solidFill>
            <a:srgbClr val="E9057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rgbClr val="FFFFFF"/>
                </a:solidFill>
                <a:latin typeface="FlexoSoft" panose="02000000000000000000" pitchFamily="2" charset="0"/>
                <a:cs typeface="Arial" panose="020B0604020202020204" pitchFamily="34" charset="0"/>
              </a:rPr>
              <a:t>Device Status</a:t>
            </a:r>
            <a:endParaRPr lang="en-US" sz="3200" b="1" dirty="0">
              <a:solidFill>
                <a:srgbClr val="FFFFFF"/>
              </a:solidFill>
              <a:latin typeface="FlexoSoft" panose="02000000000000000000" pitchFamily="2" charset="0"/>
              <a:cs typeface="Arial" panose="020B0604020202020204" pitchFamily="34" charset="0"/>
            </a:endParaRPr>
          </a:p>
        </p:txBody>
      </p:sp>
      <p:sp>
        <p:nvSpPr>
          <p:cNvPr id="22" name="Rectangle: Rounded Corners 21">
            <a:extLst>
              <a:ext uri="{FF2B5EF4-FFF2-40B4-BE49-F238E27FC236}">
                <a16:creationId xmlns:a16="http://schemas.microsoft.com/office/drawing/2014/main" id="{B42842BA-AE81-4786-89FF-914F39C0CC01}"/>
              </a:ext>
            </a:extLst>
          </p:cNvPr>
          <p:cNvSpPr/>
          <p:nvPr/>
        </p:nvSpPr>
        <p:spPr>
          <a:xfrm>
            <a:off x="6222931" y="3348288"/>
            <a:ext cx="1784845" cy="630324"/>
          </a:xfrm>
          <a:prstGeom prst="roundRect">
            <a:avLst/>
          </a:prstGeom>
          <a:solidFill>
            <a:srgbClr val="E9057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rgbClr val="FFFFFF"/>
                </a:solidFill>
                <a:latin typeface="FlexoSoft" panose="02000000000000000000" pitchFamily="2" charset="0"/>
                <a:cs typeface="Arial" panose="020B0604020202020204" pitchFamily="34" charset="0"/>
              </a:rPr>
              <a:t>Home Devices </a:t>
            </a:r>
            <a:r>
              <a:rPr lang="en-US" sz="1600" b="1" dirty="0" err="1">
                <a:solidFill>
                  <a:srgbClr val="FFFFFF"/>
                </a:solidFill>
                <a:latin typeface="FlexoSoft" panose="02000000000000000000" pitchFamily="2" charset="0"/>
                <a:cs typeface="Arial" panose="020B0604020202020204" pitchFamily="34" charset="0"/>
              </a:rPr>
              <a:t>QoD</a:t>
            </a:r>
            <a:endParaRPr lang="en-US" sz="3200" b="1" dirty="0">
              <a:solidFill>
                <a:srgbClr val="FFFFFF"/>
              </a:solidFill>
              <a:latin typeface="FlexoSoft" panose="02000000000000000000" pitchFamily="2" charset="0"/>
              <a:cs typeface="Arial" panose="020B0604020202020204" pitchFamily="34" charset="0"/>
            </a:endParaRPr>
          </a:p>
        </p:txBody>
      </p:sp>
      <p:sp>
        <p:nvSpPr>
          <p:cNvPr id="29" name="TextBox 28">
            <a:extLst>
              <a:ext uri="{FF2B5EF4-FFF2-40B4-BE49-F238E27FC236}">
                <a16:creationId xmlns:a16="http://schemas.microsoft.com/office/drawing/2014/main" id="{2881367D-878F-4051-9C50-D93C37605055}"/>
              </a:ext>
            </a:extLst>
          </p:cNvPr>
          <p:cNvSpPr txBox="1"/>
          <p:nvPr/>
        </p:nvSpPr>
        <p:spPr>
          <a:xfrm>
            <a:off x="1388533" y="2794076"/>
            <a:ext cx="2101116" cy="430887"/>
          </a:xfrm>
          <a:prstGeom prst="rect">
            <a:avLst/>
          </a:prstGeom>
          <a:noFill/>
        </p:spPr>
        <p:txBody>
          <a:bodyPr wrap="square" rtlCol="0">
            <a:spAutoFit/>
          </a:bodyPr>
          <a:lstStyle/>
          <a:p>
            <a:pPr algn="ctr"/>
            <a:r>
              <a:rPr lang="en-US" sz="1100" dirty="0">
                <a:latin typeface="FlexoSoft" panose="02000000000000000000" pitchFamily="2" charset="0"/>
                <a:cs typeface="Arial" panose="020B0604020202020204" pitchFamily="34" charset="0"/>
              </a:rPr>
              <a:t>Identify a client device trying to access network services</a:t>
            </a:r>
          </a:p>
        </p:txBody>
      </p:sp>
      <p:sp>
        <p:nvSpPr>
          <p:cNvPr id="30" name="TextBox 29">
            <a:extLst>
              <a:ext uri="{FF2B5EF4-FFF2-40B4-BE49-F238E27FC236}">
                <a16:creationId xmlns:a16="http://schemas.microsoft.com/office/drawing/2014/main" id="{CAB729A5-5B10-4447-A3C9-8492C86839E3}"/>
              </a:ext>
            </a:extLst>
          </p:cNvPr>
          <p:cNvSpPr txBox="1"/>
          <p:nvPr/>
        </p:nvSpPr>
        <p:spPr>
          <a:xfrm>
            <a:off x="3830981" y="2829632"/>
            <a:ext cx="1968560" cy="430887"/>
          </a:xfrm>
          <a:prstGeom prst="rect">
            <a:avLst/>
          </a:prstGeom>
          <a:noFill/>
        </p:spPr>
        <p:txBody>
          <a:bodyPr wrap="square" rtlCol="0">
            <a:spAutoFit/>
          </a:bodyPr>
          <a:lstStyle/>
          <a:p>
            <a:pPr algn="ctr"/>
            <a:r>
              <a:rPr lang="en-US" sz="1100" dirty="0">
                <a:latin typeface="FlexoSoft" panose="02000000000000000000" pitchFamily="2" charset="0"/>
                <a:cs typeface="Arial" panose="020B0604020202020204" pitchFamily="34" charset="0"/>
              </a:rPr>
              <a:t>Purchase, pay, and follow up on fulfilment of products </a:t>
            </a:r>
          </a:p>
        </p:txBody>
      </p:sp>
      <p:sp>
        <p:nvSpPr>
          <p:cNvPr id="31" name="TextBox 30">
            <a:extLst>
              <a:ext uri="{FF2B5EF4-FFF2-40B4-BE49-F238E27FC236}">
                <a16:creationId xmlns:a16="http://schemas.microsoft.com/office/drawing/2014/main" id="{023EA5FE-49FD-4041-88FF-451C72F63BA2}"/>
              </a:ext>
            </a:extLst>
          </p:cNvPr>
          <p:cNvSpPr txBox="1"/>
          <p:nvPr/>
        </p:nvSpPr>
        <p:spPr>
          <a:xfrm>
            <a:off x="6140873" y="2829632"/>
            <a:ext cx="1999338" cy="430887"/>
          </a:xfrm>
          <a:prstGeom prst="rect">
            <a:avLst/>
          </a:prstGeom>
          <a:noFill/>
        </p:spPr>
        <p:txBody>
          <a:bodyPr wrap="square" rtlCol="0">
            <a:spAutoFit/>
          </a:bodyPr>
          <a:lstStyle/>
          <a:p>
            <a:pPr algn="ctr"/>
            <a:r>
              <a:rPr lang="en-US" sz="1100" dirty="0">
                <a:latin typeface="FlexoSoft" panose="02000000000000000000" pitchFamily="2" charset="0"/>
                <a:cs typeface="Arial" panose="020B0604020202020204" pitchFamily="34" charset="0"/>
              </a:rPr>
              <a:t>Check the identity of the subscribers’ device</a:t>
            </a:r>
          </a:p>
        </p:txBody>
      </p:sp>
      <p:sp>
        <p:nvSpPr>
          <p:cNvPr id="32" name="TextBox 31">
            <a:extLst>
              <a:ext uri="{FF2B5EF4-FFF2-40B4-BE49-F238E27FC236}">
                <a16:creationId xmlns:a16="http://schemas.microsoft.com/office/drawing/2014/main" id="{DA8C5BB8-01E0-4223-A9FF-BE34FB837BFF}"/>
              </a:ext>
            </a:extLst>
          </p:cNvPr>
          <p:cNvSpPr txBox="1"/>
          <p:nvPr/>
        </p:nvSpPr>
        <p:spPr>
          <a:xfrm>
            <a:off x="8635991" y="2823892"/>
            <a:ext cx="1497552" cy="430887"/>
          </a:xfrm>
          <a:prstGeom prst="rect">
            <a:avLst/>
          </a:prstGeom>
          <a:noFill/>
        </p:spPr>
        <p:txBody>
          <a:bodyPr wrap="square" rtlCol="0">
            <a:spAutoFit/>
          </a:bodyPr>
          <a:lstStyle/>
          <a:p>
            <a:pPr algn="ctr"/>
            <a:r>
              <a:rPr lang="en-US" sz="1100" dirty="0">
                <a:latin typeface="FlexoSoft" panose="02000000000000000000" pitchFamily="2" charset="0"/>
                <a:cs typeface="Arial" panose="020B0604020202020204" pitchFamily="34" charset="0"/>
              </a:rPr>
              <a:t>Check the location of a device.</a:t>
            </a:r>
          </a:p>
        </p:txBody>
      </p:sp>
      <p:sp>
        <p:nvSpPr>
          <p:cNvPr id="33" name="TextBox 32">
            <a:extLst>
              <a:ext uri="{FF2B5EF4-FFF2-40B4-BE49-F238E27FC236}">
                <a16:creationId xmlns:a16="http://schemas.microsoft.com/office/drawing/2014/main" id="{E602CE52-65AE-4B2D-AAE4-2B6D13D43203}"/>
              </a:ext>
            </a:extLst>
          </p:cNvPr>
          <p:cNvSpPr txBox="1"/>
          <p:nvPr/>
        </p:nvSpPr>
        <p:spPr>
          <a:xfrm>
            <a:off x="1583806" y="3984763"/>
            <a:ext cx="1784845" cy="600164"/>
          </a:xfrm>
          <a:prstGeom prst="rect">
            <a:avLst/>
          </a:prstGeom>
          <a:noFill/>
        </p:spPr>
        <p:txBody>
          <a:bodyPr wrap="square" rtlCol="0">
            <a:spAutoFit/>
          </a:bodyPr>
          <a:lstStyle/>
          <a:p>
            <a:pPr algn="ctr"/>
            <a:r>
              <a:rPr lang="en-US" sz="1100" dirty="0">
                <a:latin typeface="FlexoSoft" panose="02000000000000000000" pitchFamily="2" charset="0"/>
                <a:cs typeface="Arial" panose="020B0604020202020204" pitchFamily="34" charset="0"/>
              </a:rPr>
              <a:t>Check the network  connection and roaming status of a device</a:t>
            </a:r>
          </a:p>
        </p:txBody>
      </p:sp>
      <p:sp>
        <p:nvSpPr>
          <p:cNvPr id="34" name="TextBox 33">
            <a:extLst>
              <a:ext uri="{FF2B5EF4-FFF2-40B4-BE49-F238E27FC236}">
                <a16:creationId xmlns:a16="http://schemas.microsoft.com/office/drawing/2014/main" id="{F4E46BE0-2867-471D-9DB2-51971104E1DE}"/>
              </a:ext>
            </a:extLst>
          </p:cNvPr>
          <p:cNvSpPr txBox="1"/>
          <p:nvPr/>
        </p:nvSpPr>
        <p:spPr>
          <a:xfrm>
            <a:off x="3830982" y="3979023"/>
            <a:ext cx="2023776" cy="600164"/>
          </a:xfrm>
          <a:prstGeom prst="rect">
            <a:avLst/>
          </a:prstGeom>
          <a:noFill/>
        </p:spPr>
        <p:txBody>
          <a:bodyPr wrap="square" rtlCol="0">
            <a:spAutoFit/>
          </a:bodyPr>
          <a:lstStyle/>
          <a:p>
            <a:pPr algn="ctr"/>
            <a:r>
              <a:rPr lang="en-US" sz="1100" dirty="0">
                <a:latin typeface="FlexoSoft" panose="02000000000000000000" pitchFamily="2" charset="0"/>
                <a:cs typeface="Arial" panose="020B0604020202020204" pitchFamily="34" charset="0"/>
              </a:rPr>
              <a:t>Provide and manage network and compute resources for an application</a:t>
            </a:r>
          </a:p>
        </p:txBody>
      </p:sp>
      <p:sp>
        <p:nvSpPr>
          <p:cNvPr id="36" name="TextBox 35">
            <a:extLst>
              <a:ext uri="{FF2B5EF4-FFF2-40B4-BE49-F238E27FC236}">
                <a16:creationId xmlns:a16="http://schemas.microsoft.com/office/drawing/2014/main" id="{B59901A2-B050-414A-A683-A688E8D0AE7B}"/>
              </a:ext>
            </a:extLst>
          </p:cNvPr>
          <p:cNvSpPr txBox="1"/>
          <p:nvPr/>
        </p:nvSpPr>
        <p:spPr>
          <a:xfrm>
            <a:off x="6210652" y="3967644"/>
            <a:ext cx="1869104" cy="600164"/>
          </a:xfrm>
          <a:prstGeom prst="rect">
            <a:avLst/>
          </a:prstGeom>
          <a:noFill/>
        </p:spPr>
        <p:txBody>
          <a:bodyPr wrap="square" rtlCol="0">
            <a:spAutoFit/>
          </a:bodyPr>
          <a:lstStyle/>
          <a:p>
            <a:pPr algn="ctr"/>
            <a:r>
              <a:rPr lang="en-US" sz="1100" dirty="0">
                <a:latin typeface="FlexoSoft" panose="02000000000000000000" pitchFamily="2" charset="0"/>
                <a:cs typeface="Arial" panose="020B0604020202020204" pitchFamily="34" charset="0"/>
              </a:rPr>
              <a:t>Request prioritization of traffic on a specific device on the home network. </a:t>
            </a:r>
          </a:p>
        </p:txBody>
      </p:sp>
      <p:grpSp>
        <p:nvGrpSpPr>
          <p:cNvPr id="6" name="Group 5">
            <a:extLst>
              <a:ext uri="{FF2B5EF4-FFF2-40B4-BE49-F238E27FC236}">
                <a16:creationId xmlns:a16="http://schemas.microsoft.com/office/drawing/2014/main" id="{B2658A35-5138-4EDC-AD55-91D16E4ABF0B}"/>
              </a:ext>
            </a:extLst>
          </p:cNvPr>
          <p:cNvGrpSpPr/>
          <p:nvPr/>
        </p:nvGrpSpPr>
        <p:grpSpPr>
          <a:xfrm>
            <a:off x="2700738" y="4661973"/>
            <a:ext cx="1869104" cy="1219007"/>
            <a:chOff x="2700738" y="4814375"/>
            <a:chExt cx="1869104" cy="1219007"/>
          </a:xfrm>
        </p:grpSpPr>
        <p:sp>
          <p:nvSpPr>
            <p:cNvPr id="15" name="Rectangle: Rounded Corners 14">
              <a:extLst>
                <a:ext uri="{FF2B5EF4-FFF2-40B4-BE49-F238E27FC236}">
                  <a16:creationId xmlns:a16="http://schemas.microsoft.com/office/drawing/2014/main" id="{000B044D-4265-4137-8AB3-EA38339513E3}"/>
                </a:ext>
              </a:extLst>
            </p:cNvPr>
            <p:cNvSpPr/>
            <p:nvPr/>
          </p:nvSpPr>
          <p:spPr>
            <a:xfrm>
              <a:off x="2746493" y="4814375"/>
              <a:ext cx="1784845" cy="630324"/>
            </a:xfrm>
            <a:prstGeom prst="roundRect">
              <a:avLst/>
            </a:prstGeom>
            <a:solidFill>
              <a:srgbClr val="E9057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rgbClr val="FFFFFF"/>
                  </a:solidFill>
                  <a:latin typeface="FlexoSoft" panose="02000000000000000000" pitchFamily="2" charset="0"/>
                  <a:cs typeface="Arial" panose="020B0604020202020204" pitchFamily="34" charset="0"/>
                </a:rPr>
                <a:t>OTP Validation</a:t>
              </a:r>
              <a:endParaRPr lang="en-US" sz="3200" b="1" dirty="0">
                <a:solidFill>
                  <a:srgbClr val="FFFFFF"/>
                </a:solidFill>
                <a:latin typeface="FlexoSoft" panose="02000000000000000000" pitchFamily="2" charset="0"/>
                <a:cs typeface="Arial" panose="020B0604020202020204" pitchFamily="34" charset="0"/>
              </a:endParaRPr>
            </a:p>
          </p:txBody>
        </p:sp>
        <p:sp>
          <p:nvSpPr>
            <p:cNvPr id="37" name="TextBox 36">
              <a:extLst>
                <a:ext uri="{FF2B5EF4-FFF2-40B4-BE49-F238E27FC236}">
                  <a16:creationId xmlns:a16="http://schemas.microsoft.com/office/drawing/2014/main" id="{DE297ADC-9A74-4B3E-ACA1-DA0EEB68F243}"/>
                </a:ext>
              </a:extLst>
            </p:cNvPr>
            <p:cNvSpPr txBox="1"/>
            <p:nvPr/>
          </p:nvSpPr>
          <p:spPr>
            <a:xfrm>
              <a:off x="2700738" y="5433218"/>
              <a:ext cx="1869104" cy="600164"/>
            </a:xfrm>
            <a:prstGeom prst="rect">
              <a:avLst/>
            </a:prstGeom>
            <a:noFill/>
          </p:spPr>
          <p:txBody>
            <a:bodyPr wrap="square" rtlCol="0">
              <a:spAutoFit/>
            </a:bodyPr>
            <a:lstStyle/>
            <a:p>
              <a:pPr algn="ctr"/>
              <a:r>
                <a:rPr lang="en-US" sz="1100" dirty="0">
                  <a:latin typeface="FlexoSoft" panose="02000000000000000000" pitchFamily="2" charset="0"/>
                  <a:cs typeface="Arial" panose="020B0604020202020204" pitchFamily="34" charset="0"/>
                </a:rPr>
                <a:t> To offer secure user authentication to Service Providers.</a:t>
              </a:r>
            </a:p>
          </p:txBody>
        </p:sp>
      </p:grpSp>
      <p:sp>
        <p:nvSpPr>
          <p:cNvPr id="38" name="Textfeld 5">
            <a:extLst>
              <a:ext uri="{FF2B5EF4-FFF2-40B4-BE49-F238E27FC236}">
                <a16:creationId xmlns:a16="http://schemas.microsoft.com/office/drawing/2014/main" id="{3439A92F-69B0-414C-91F4-F4E7AB6A139C}"/>
              </a:ext>
            </a:extLst>
          </p:cNvPr>
          <p:cNvSpPr txBox="1"/>
          <p:nvPr/>
        </p:nvSpPr>
        <p:spPr>
          <a:xfrm>
            <a:off x="3636974" y="1590480"/>
            <a:ext cx="4661378" cy="369332"/>
          </a:xfrm>
          <a:prstGeom prst="rect">
            <a:avLst/>
          </a:prstGeom>
          <a:noFill/>
        </p:spPr>
        <p:txBody>
          <a:bodyPr wrap="square" rtlCol="0">
            <a:spAutoFit/>
          </a:bodyPr>
          <a:lstStyle/>
          <a:p>
            <a:pPr algn="ctr">
              <a:spcBef>
                <a:spcPts val="600"/>
              </a:spcBef>
            </a:pPr>
            <a:r>
              <a:rPr lang="en-US" b="1" dirty="0">
                <a:latin typeface="FlexoSoft Light" panose="02000000000000000000" pitchFamily="2" charset="0"/>
              </a:rPr>
              <a:t>A </a:t>
            </a:r>
            <a:r>
              <a:rPr lang="en-US" b="1" dirty="0">
                <a:latin typeface="FlexoSoft DemiBold" panose="02000000000000000000" pitchFamily="2" charset="0"/>
              </a:rPr>
              <a:t>broad </a:t>
            </a:r>
            <a:r>
              <a:rPr lang="en-US" b="1" dirty="0">
                <a:latin typeface="FlexoSoft Light" panose="02000000000000000000" pitchFamily="2" charset="0"/>
              </a:rPr>
              <a:t>range of active working groups</a:t>
            </a:r>
          </a:p>
        </p:txBody>
      </p:sp>
    </p:spTree>
    <p:extLst>
      <p:ext uri="{BB962C8B-B14F-4D97-AF65-F5344CB8AC3E}">
        <p14:creationId xmlns:p14="http://schemas.microsoft.com/office/powerpoint/2010/main" val="172412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2"/>
            </p:custDataLst>
            <p:extLst>
              <p:ext uri="{D42A27DB-BD31-4B8C-83A1-F6EECF244321}">
                <p14:modId xmlns:p14="http://schemas.microsoft.com/office/powerpoint/2010/main" val="38526874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362" name="think-cell Folie" r:id="rId6" imgW="592" imgH="595" progId="TCLayout.ActiveDocument.1">
                  <p:embed/>
                </p:oleObj>
              </mc:Choice>
              <mc:Fallback>
                <p:oleObj name="think-cell Folie" r:id="rId6"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pic>
        <p:nvPicPr>
          <p:cNvPr id="25" name="Grafik 24" descr="Ein Bild, das dunkel enthält.&#10;&#10;Automatisch generierte Beschreibung">
            <a:extLst>
              <a:ext uri="{FF2B5EF4-FFF2-40B4-BE49-F238E27FC236}">
                <a16:creationId xmlns:a16="http://schemas.microsoft.com/office/drawing/2014/main" id="{FCE70341-DA6B-433E-ADF7-0EAC87493B8F}"/>
              </a:ext>
            </a:extLst>
          </p:cNvPr>
          <p:cNvPicPr>
            <a:picLocks noChangeAspect="1"/>
          </p:cNvPicPr>
          <p:nvPr/>
        </p:nvPicPr>
        <p:blipFill>
          <a:blip r:embed="rId8">
            <a:duotone>
              <a:schemeClr val="accent6">
                <a:shade val="45000"/>
                <a:satMod val="135000"/>
              </a:schemeClr>
              <a:prstClr val="white"/>
            </a:duotone>
            <a:alphaModFix amt="15000"/>
          </a:blip>
          <a:stretch>
            <a:fillRect/>
          </a:stretch>
        </p:blipFill>
        <p:spPr>
          <a:xfrm rot="20686701">
            <a:off x="2820099" y="1355073"/>
            <a:ext cx="11464973" cy="8551943"/>
          </a:xfrm>
          <a:prstGeom prst="rect">
            <a:avLst/>
          </a:prstGeom>
        </p:spPr>
      </p:pic>
      <p:sp>
        <p:nvSpPr>
          <p:cNvPr id="17" name="Teilkreis 16">
            <a:extLst>
              <a:ext uri="{FF2B5EF4-FFF2-40B4-BE49-F238E27FC236}">
                <a16:creationId xmlns:a16="http://schemas.microsoft.com/office/drawing/2014/main" id="{C9C7E6E5-611D-45EA-9A9F-F104F894113F}"/>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hteck 3" hidden="1">
            <a:extLst>
              <a:ext uri="{FF2B5EF4-FFF2-40B4-BE49-F238E27FC236}">
                <a16:creationId xmlns:a16="http://schemas.microsoft.com/office/drawing/2014/main" id="{F21FBA62-7C92-48CE-A159-19EB9B276E15}"/>
              </a:ext>
            </a:extLst>
          </p:cNvPr>
          <p:cNvSpPr/>
          <p:nvPr>
            <p:custDataLst>
              <p:tags r:id="rId3"/>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chemeClr val="bg1"/>
                </a:solidFill>
              </a:rPr>
              <a:t>CAMARA</a:t>
            </a:r>
            <a:br>
              <a:rPr lang="en-US" sz="3200">
                <a:solidFill>
                  <a:schemeClr val="bg1"/>
                </a:solidFill>
              </a:rPr>
            </a:br>
            <a:r>
              <a:rPr lang="en-US" sz="3200">
                <a:solidFill>
                  <a:schemeClr val="bg1"/>
                </a:solidFill>
              </a:rPr>
              <a:t>Logos</a:t>
            </a:r>
          </a:p>
        </p:txBody>
      </p:sp>
      <p:pic>
        <p:nvPicPr>
          <p:cNvPr id="3088" name="Picture 16">
            <a:extLst>
              <a:ext uri="{FF2B5EF4-FFF2-40B4-BE49-F238E27FC236}">
                <a16:creationId xmlns:a16="http://schemas.microsoft.com/office/drawing/2014/main" id="{F72A8B7E-732E-4B0C-8588-1320247D45E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75897" y="5413663"/>
            <a:ext cx="974994" cy="558407"/>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a:extLst>
              <a:ext uri="{FF2B5EF4-FFF2-40B4-BE49-F238E27FC236}">
                <a16:creationId xmlns:a16="http://schemas.microsoft.com/office/drawing/2014/main" id="{D3BB906B-B65F-4A67-98C4-862449CD2D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66894" y="4693937"/>
            <a:ext cx="642126" cy="652320"/>
          </a:xfrm>
          <a:prstGeom prst="rect">
            <a:avLst/>
          </a:prstGeom>
          <a:noFill/>
          <a:extLst>
            <a:ext uri="{909E8E84-426E-40DD-AFC4-6F175D3DCCD1}">
              <a14:hiddenFill xmlns:a14="http://schemas.microsoft.com/office/drawing/2010/main">
                <a:solidFill>
                  <a:srgbClr val="FFFFFF"/>
                </a:solidFill>
              </a14:hiddenFill>
            </a:ext>
          </a:extLst>
        </p:spPr>
      </p:pic>
      <p:pic>
        <p:nvPicPr>
          <p:cNvPr id="3093" name="Picture 21">
            <a:extLst>
              <a:ext uri="{FF2B5EF4-FFF2-40B4-BE49-F238E27FC236}">
                <a16:creationId xmlns:a16="http://schemas.microsoft.com/office/drawing/2014/main" id="{9FDAEF24-BA7D-4E72-B3BE-2D955FC524C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73637" y="5274756"/>
            <a:ext cx="826382" cy="836221"/>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a:extLst>
              <a:ext uri="{FF2B5EF4-FFF2-40B4-BE49-F238E27FC236}">
                <a16:creationId xmlns:a16="http://schemas.microsoft.com/office/drawing/2014/main" id="{7DBDD973-78E3-47C6-8AA8-44941886C60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27095" y="1692057"/>
            <a:ext cx="773307" cy="784516"/>
          </a:xfrm>
          <a:prstGeom prst="rect">
            <a:avLst/>
          </a:prstGeom>
          <a:noFill/>
          <a:extLst>
            <a:ext uri="{909E8E84-426E-40DD-AFC4-6F175D3DCCD1}">
              <a14:hiddenFill xmlns:a14="http://schemas.microsoft.com/office/drawing/2010/main">
                <a:solidFill>
                  <a:srgbClr val="FFFFFF"/>
                </a:solidFill>
              </a14:hiddenFill>
            </a:ext>
          </a:extLst>
        </p:spPr>
      </p:pic>
      <p:pic>
        <p:nvPicPr>
          <p:cNvPr id="20" name="Grafik 19">
            <a:extLst>
              <a:ext uri="{FF2B5EF4-FFF2-40B4-BE49-F238E27FC236}">
                <a16:creationId xmlns:a16="http://schemas.microsoft.com/office/drawing/2014/main" id="{00278130-6A13-4C98-8848-0032F0E95D5B}"/>
              </a:ext>
            </a:extLst>
          </p:cNvPr>
          <p:cNvPicPr>
            <a:picLocks noChangeAspect="1"/>
          </p:cNvPicPr>
          <p:nvPr/>
        </p:nvPicPr>
        <p:blipFill>
          <a:blip r:embed="rId13"/>
          <a:stretch>
            <a:fillRect/>
          </a:stretch>
        </p:blipFill>
        <p:spPr>
          <a:xfrm>
            <a:off x="8545063" y="3828513"/>
            <a:ext cx="1508894" cy="848752"/>
          </a:xfrm>
          <a:prstGeom prst="rect">
            <a:avLst/>
          </a:prstGeom>
        </p:spPr>
      </p:pic>
      <p:pic>
        <p:nvPicPr>
          <p:cNvPr id="22" name="Grafik 21">
            <a:extLst>
              <a:ext uri="{FF2B5EF4-FFF2-40B4-BE49-F238E27FC236}">
                <a16:creationId xmlns:a16="http://schemas.microsoft.com/office/drawing/2014/main" id="{AB203166-E2F2-45EB-A292-23761997F2CB}"/>
              </a:ext>
            </a:extLst>
          </p:cNvPr>
          <p:cNvPicPr>
            <a:picLocks noChangeAspect="1"/>
          </p:cNvPicPr>
          <p:nvPr/>
        </p:nvPicPr>
        <p:blipFill>
          <a:blip r:embed="rId14"/>
          <a:stretch>
            <a:fillRect/>
          </a:stretch>
        </p:blipFill>
        <p:spPr>
          <a:xfrm>
            <a:off x="2564121" y="3948354"/>
            <a:ext cx="1114155" cy="609071"/>
          </a:xfrm>
          <a:prstGeom prst="rect">
            <a:avLst/>
          </a:prstGeom>
        </p:spPr>
      </p:pic>
      <p:pic>
        <p:nvPicPr>
          <p:cNvPr id="23" name="Grafik 22" descr="Ein Bild, das Text, Uhr, Messanzeige enthält.&#10;&#10;Automatisch generierte Beschreibung">
            <a:extLst>
              <a:ext uri="{FF2B5EF4-FFF2-40B4-BE49-F238E27FC236}">
                <a16:creationId xmlns:a16="http://schemas.microsoft.com/office/drawing/2014/main" id="{880C27AB-A266-4D16-B6CE-B608468EFA60}"/>
              </a:ext>
            </a:extLst>
          </p:cNvPr>
          <p:cNvPicPr>
            <a:picLocks noChangeAspect="1"/>
          </p:cNvPicPr>
          <p:nvPr/>
        </p:nvPicPr>
        <p:blipFill>
          <a:blip r:embed="rId15"/>
          <a:stretch>
            <a:fillRect/>
          </a:stretch>
        </p:blipFill>
        <p:spPr>
          <a:xfrm>
            <a:off x="313220" y="5545463"/>
            <a:ext cx="1206026" cy="294806"/>
          </a:xfrm>
          <a:prstGeom prst="rect">
            <a:avLst/>
          </a:prstGeom>
        </p:spPr>
      </p:pic>
      <p:pic>
        <p:nvPicPr>
          <p:cNvPr id="6" name="Grafik 5">
            <a:extLst>
              <a:ext uri="{FF2B5EF4-FFF2-40B4-BE49-F238E27FC236}">
                <a16:creationId xmlns:a16="http://schemas.microsoft.com/office/drawing/2014/main" id="{E801FD9D-36B2-4E40-B027-4CB85035AA9C}"/>
              </a:ext>
            </a:extLst>
          </p:cNvPr>
          <p:cNvPicPr>
            <a:picLocks noChangeAspect="1"/>
          </p:cNvPicPr>
          <p:nvPr/>
        </p:nvPicPr>
        <p:blipFill>
          <a:blip r:embed="rId16"/>
          <a:stretch>
            <a:fillRect/>
          </a:stretch>
        </p:blipFill>
        <p:spPr>
          <a:xfrm>
            <a:off x="7634574" y="2543689"/>
            <a:ext cx="501757" cy="543261"/>
          </a:xfrm>
          <a:prstGeom prst="rect">
            <a:avLst/>
          </a:prstGeom>
        </p:spPr>
      </p:pic>
      <p:pic>
        <p:nvPicPr>
          <p:cNvPr id="8" name="Grafik 7">
            <a:extLst>
              <a:ext uri="{FF2B5EF4-FFF2-40B4-BE49-F238E27FC236}">
                <a16:creationId xmlns:a16="http://schemas.microsoft.com/office/drawing/2014/main" id="{183685A2-5DC3-47D9-9FE3-49DCA1C005FB}"/>
              </a:ext>
            </a:extLst>
          </p:cNvPr>
          <p:cNvPicPr>
            <a:picLocks noChangeAspect="1"/>
          </p:cNvPicPr>
          <p:nvPr/>
        </p:nvPicPr>
        <p:blipFill>
          <a:blip r:embed="rId17"/>
          <a:stretch>
            <a:fillRect/>
          </a:stretch>
        </p:blipFill>
        <p:spPr>
          <a:xfrm>
            <a:off x="1671684" y="4708479"/>
            <a:ext cx="623237" cy="623237"/>
          </a:xfrm>
          <a:prstGeom prst="rect">
            <a:avLst/>
          </a:prstGeom>
        </p:spPr>
      </p:pic>
      <p:pic>
        <p:nvPicPr>
          <p:cNvPr id="24" name="Grafik 23">
            <a:extLst>
              <a:ext uri="{FF2B5EF4-FFF2-40B4-BE49-F238E27FC236}">
                <a16:creationId xmlns:a16="http://schemas.microsoft.com/office/drawing/2014/main" id="{74157A46-D0ED-4A48-A468-6BE44B498445}"/>
              </a:ext>
            </a:extLst>
          </p:cNvPr>
          <p:cNvPicPr>
            <a:picLocks noChangeAspect="1"/>
          </p:cNvPicPr>
          <p:nvPr/>
        </p:nvPicPr>
        <p:blipFill>
          <a:blip r:embed="rId18"/>
          <a:stretch>
            <a:fillRect/>
          </a:stretch>
        </p:blipFill>
        <p:spPr>
          <a:xfrm>
            <a:off x="4618537" y="5381248"/>
            <a:ext cx="1893394" cy="623237"/>
          </a:xfrm>
          <a:prstGeom prst="rect">
            <a:avLst/>
          </a:prstGeom>
        </p:spPr>
      </p:pic>
      <p:pic>
        <p:nvPicPr>
          <p:cNvPr id="26" name="Grafik 25" descr="Ein Bild, das Text, drinnen, dunkel enthält.&#10;&#10;Automatisch generierte Beschreibung">
            <a:extLst>
              <a:ext uri="{FF2B5EF4-FFF2-40B4-BE49-F238E27FC236}">
                <a16:creationId xmlns:a16="http://schemas.microsoft.com/office/drawing/2014/main" id="{335E88DA-64F5-4BCD-AD7E-4709B2A07350}"/>
              </a:ext>
            </a:extLst>
          </p:cNvPr>
          <p:cNvPicPr>
            <a:picLocks noChangeAspect="1"/>
          </p:cNvPicPr>
          <p:nvPr/>
        </p:nvPicPr>
        <p:blipFill>
          <a:blip r:embed="rId19"/>
          <a:stretch>
            <a:fillRect/>
          </a:stretch>
        </p:blipFill>
        <p:spPr>
          <a:xfrm>
            <a:off x="9023789" y="3122190"/>
            <a:ext cx="1335480" cy="888970"/>
          </a:xfrm>
          <a:prstGeom prst="rect">
            <a:avLst/>
          </a:prstGeom>
        </p:spPr>
      </p:pic>
      <p:pic>
        <p:nvPicPr>
          <p:cNvPr id="27" name="Grafik 26">
            <a:extLst>
              <a:ext uri="{FF2B5EF4-FFF2-40B4-BE49-F238E27FC236}">
                <a16:creationId xmlns:a16="http://schemas.microsoft.com/office/drawing/2014/main" id="{77138097-FEBD-4AE6-BF7E-2E57C5575FCB}"/>
              </a:ext>
            </a:extLst>
          </p:cNvPr>
          <p:cNvPicPr>
            <a:picLocks noChangeAspect="1"/>
          </p:cNvPicPr>
          <p:nvPr/>
        </p:nvPicPr>
        <p:blipFill>
          <a:blip r:embed="rId20"/>
          <a:stretch>
            <a:fillRect/>
          </a:stretch>
        </p:blipFill>
        <p:spPr>
          <a:xfrm>
            <a:off x="1223224" y="3867884"/>
            <a:ext cx="1155014" cy="770010"/>
          </a:xfrm>
          <a:prstGeom prst="rect">
            <a:avLst/>
          </a:prstGeom>
        </p:spPr>
      </p:pic>
      <p:pic>
        <p:nvPicPr>
          <p:cNvPr id="28" name="Grafik 27">
            <a:extLst>
              <a:ext uri="{FF2B5EF4-FFF2-40B4-BE49-F238E27FC236}">
                <a16:creationId xmlns:a16="http://schemas.microsoft.com/office/drawing/2014/main" id="{FDB8DAB5-0016-431A-BDD8-EC9FEAA8C07F}"/>
              </a:ext>
            </a:extLst>
          </p:cNvPr>
          <p:cNvPicPr>
            <a:picLocks noChangeAspect="1"/>
          </p:cNvPicPr>
          <p:nvPr/>
        </p:nvPicPr>
        <p:blipFill>
          <a:blip r:embed="rId21"/>
          <a:stretch>
            <a:fillRect/>
          </a:stretch>
        </p:blipFill>
        <p:spPr>
          <a:xfrm>
            <a:off x="2282910" y="4914637"/>
            <a:ext cx="2767036" cy="1556458"/>
          </a:xfrm>
          <a:prstGeom prst="rect">
            <a:avLst/>
          </a:prstGeom>
        </p:spPr>
      </p:pic>
      <p:pic>
        <p:nvPicPr>
          <p:cNvPr id="29" name="Grafik 28" descr="Ein Bild, das Text enthält.&#10;&#10;Automatisch generierte Beschreibung">
            <a:extLst>
              <a:ext uri="{FF2B5EF4-FFF2-40B4-BE49-F238E27FC236}">
                <a16:creationId xmlns:a16="http://schemas.microsoft.com/office/drawing/2014/main" id="{C1EBAE24-FB4D-498A-93F5-9C2F19DA31FF}"/>
              </a:ext>
            </a:extLst>
          </p:cNvPr>
          <p:cNvPicPr>
            <a:picLocks noChangeAspect="1"/>
          </p:cNvPicPr>
          <p:nvPr/>
        </p:nvPicPr>
        <p:blipFill>
          <a:blip r:embed="rId22"/>
          <a:stretch>
            <a:fillRect/>
          </a:stretch>
        </p:blipFill>
        <p:spPr>
          <a:xfrm>
            <a:off x="1867532" y="2429819"/>
            <a:ext cx="1901442" cy="771001"/>
          </a:xfrm>
          <a:prstGeom prst="rect">
            <a:avLst/>
          </a:prstGeom>
        </p:spPr>
      </p:pic>
      <p:pic>
        <p:nvPicPr>
          <p:cNvPr id="30" name="Grafik 29">
            <a:extLst>
              <a:ext uri="{FF2B5EF4-FFF2-40B4-BE49-F238E27FC236}">
                <a16:creationId xmlns:a16="http://schemas.microsoft.com/office/drawing/2014/main" id="{DD4AF1C8-29CE-45FB-849A-A4B57CEFF8CE}"/>
              </a:ext>
            </a:extLst>
          </p:cNvPr>
          <p:cNvPicPr>
            <a:picLocks noChangeAspect="1"/>
          </p:cNvPicPr>
          <p:nvPr/>
        </p:nvPicPr>
        <p:blipFill>
          <a:blip r:embed="rId23"/>
          <a:stretch>
            <a:fillRect/>
          </a:stretch>
        </p:blipFill>
        <p:spPr>
          <a:xfrm>
            <a:off x="6671072" y="5491539"/>
            <a:ext cx="1197206" cy="402654"/>
          </a:xfrm>
          <a:prstGeom prst="rect">
            <a:avLst/>
          </a:prstGeom>
        </p:spPr>
      </p:pic>
      <p:pic>
        <p:nvPicPr>
          <p:cNvPr id="31" name="Grafik 30">
            <a:extLst>
              <a:ext uri="{FF2B5EF4-FFF2-40B4-BE49-F238E27FC236}">
                <a16:creationId xmlns:a16="http://schemas.microsoft.com/office/drawing/2014/main" id="{3683C14C-26D6-42D3-95D4-726159965F25}"/>
              </a:ext>
            </a:extLst>
          </p:cNvPr>
          <p:cNvPicPr>
            <a:picLocks noChangeAspect="1"/>
          </p:cNvPicPr>
          <p:nvPr/>
        </p:nvPicPr>
        <p:blipFill>
          <a:blip r:embed="rId24"/>
          <a:stretch>
            <a:fillRect/>
          </a:stretch>
        </p:blipFill>
        <p:spPr>
          <a:xfrm>
            <a:off x="1665455" y="3386339"/>
            <a:ext cx="1779638" cy="360673"/>
          </a:xfrm>
          <a:prstGeom prst="rect">
            <a:avLst/>
          </a:prstGeom>
        </p:spPr>
      </p:pic>
      <p:pic>
        <p:nvPicPr>
          <p:cNvPr id="32" name="Picture 10">
            <a:extLst>
              <a:ext uri="{FF2B5EF4-FFF2-40B4-BE49-F238E27FC236}">
                <a16:creationId xmlns:a16="http://schemas.microsoft.com/office/drawing/2014/main" id="{F74AEDDA-C5DB-4CE0-AC60-93E2D36AE504}"/>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0088" t="22838" r="13692" b="27205"/>
          <a:stretch/>
        </p:blipFill>
        <p:spPr bwMode="auto">
          <a:xfrm>
            <a:off x="2672434" y="4834168"/>
            <a:ext cx="1355319" cy="371858"/>
          </a:xfrm>
          <a:prstGeom prst="rect">
            <a:avLst/>
          </a:prstGeom>
          <a:noFill/>
          <a:extLst>
            <a:ext uri="{909E8E84-426E-40DD-AFC4-6F175D3DCCD1}">
              <a14:hiddenFill xmlns:a14="http://schemas.microsoft.com/office/drawing/2010/main">
                <a:solidFill>
                  <a:srgbClr val="FFFFFF"/>
                </a:solidFill>
              </a14:hiddenFill>
            </a:ext>
          </a:extLst>
        </p:spPr>
      </p:pic>
      <p:pic>
        <p:nvPicPr>
          <p:cNvPr id="7" name="Grafik 6">
            <a:extLst>
              <a:ext uri="{FF2B5EF4-FFF2-40B4-BE49-F238E27FC236}">
                <a16:creationId xmlns:a16="http://schemas.microsoft.com/office/drawing/2014/main" id="{A55850A9-4D08-40D3-BE1B-EC8002332372}"/>
              </a:ext>
            </a:extLst>
          </p:cNvPr>
          <p:cNvPicPr>
            <a:picLocks noChangeAspect="1"/>
          </p:cNvPicPr>
          <p:nvPr/>
        </p:nvPicPr>
        <p:blipFill>
          <a:blip r:embed="rId26"/>
          <a:stretch>
            <a:fillRect/>
          </a:stretch>
        </p:blipFill>
        <p:spPr>
          <a:xfrm>
            <a:off x="7186533" y="4646202"/>
            <a:ext cx="747791" cy="747791"/>
          </a:xfrm>
          <a:prstGeom prst="rect">
            <a:avLst/>
          </a:prstGeom>
        </p:spPr>
      </p:pic>
      <p:pic>
        <p:nvPicPr>
          <p:cNvPr id="10" name="Grafik 9">
            <a:extLst>
              <a:ext uri="{FF2B5EF4-FFF2-40B4-BE49-F238E27FC236}">
                <a16:creationId xmlns:a16="http://schemas.microsoft.com/office/drawing/2014/main" id="{CA29AE2B-3A81-4E25-9A14-7D592817984B}"/>
              </a:ext>
            </a:extLst>
          </p:cNvPr>
          <p:cNvPicPr>
            <a:picLocks noChangeAspect="1"/>
          </p:cNvPicPr>
          <p:nvPr/>
        </p:nvPicPr>
        <p:blipFill>
          <a:blip r:embed="rId27"/>
          <a:stretch>
            <a:fillRect/>
          </a:stretch>
        </p:blipFill>
        <p:spPr>
          <a:xfrm>
            <a:off x="360862" y="4115677"/>
            <a:ext cx="676479" cy="274425"/>
          </a:xfrm>
          <a:prstGeom prst="rect">
            <a:avLst/>
          </a:prstGeom>
        </p:spPr>
      </p:pic>
      <p:pic>
        <p:nvPicPr>
          <p:cNvPr id="12" name="Grafik 11">
            <a:extLst>
              <a:ext uri="{FF2B5EF4-FFF2-40B4-BE49-F238E27FC236}">
                <a16:creationId xmlns:a16="http://schemas.microsoft.com/office/drawing/2014/main" id="{08C621FC-DC50-4B73-A9EB-23E1EA12C64D}"/>
              </a:ext>
            </a:extLst>
          </p:cNvPr>
          <p:cNvPicPr>
            <a:picLocks noChangeAspect="1"/>
          </p:cNvPicPr>
          <p:nvPr/>
        </p:nvPicPr>
        <p:blipFill>
          <a:blip r:embed="rId28"/>
          <a:stretch>
            <a:fillRect/>
          </a:stretch>
        </p:blipFill>
        <p:spPr>
          <a:xfrm>
            <a:off x="3661048" y="3419524"/>
            <a:ext cx="1661948" cy="294303"/>
          </a:xfrm>
          <a:prstGeom prst="rect">
            <a:avLst/>
          </a:prstGeom>
        </p:spPr>
      </p:pic>
      <p:pic>
        <p:nvPicPr>
          <p:cNvPr id="33" name="Grafik 32">
            <a:extLst>
              <a:ext uri="{FF2B5EF4-FFF2-40B4-BE49-F238E27FC236}">
                <a16:creationId xmlns:a16="http://schemas.microsoft.com/office/drawing/2014/main" id="{2AF8F179-2BBF-4CC0-8BD8-BD7CC7162137}"/>
              </a:ext>
            </a:extLst>
          </p:cNvPr>
          <p:cNvPicPr>
            <a:picLocks noChangeAspect="1"/>
          </p:cNvPicPr>
          <p:nvPr/>
        </p:nvPicPr>
        <p:blipFill>
          <a:blip r:embed="rId29"/>
          <a:stretch>
            <a:fillRect/>
          </a:stretch>
        </p:blipFill>
        <p:spPr>
          <a:xfrm>
            <a:off x="4405266" y="4858988"/>
            <a:ext cx="1384115" cy="322218"/>
          </a:xfrm>
          <a:prstGeom prst="rect">
            <a:avLst/>
          </a:prstGeom>
        </p:spPr>
      </p:pic>
      <p:pic>
        <p:nvPicPr>
          <p:cNvPr id="34" name="Grafik 33" descr="Ein Bild, das Text enthält.&#10;&#10;Automatisch generierte Beschreibung">
            <a:extLst>
              <a:ext uri="{FF2B5EF4-FFF2-40B4-BE49-F238E27FC236}">
                <a16:creationId xmlns:a16="http://schemas.microsoft.com/office/drawing/2014/main" id="{353AFCB8-FB38-4AAE-939F-016AB8747C08}"/>
              </a:ext>
            </a:extLst>
          </p:cNvPr>
          <p:cNvPicPr>
            <a:picLocks noChangeAspect="1"/>
          </p:cNvPicPr>
          <p:nvPr/>
        </p:nvPicPr>
        <p:blipFill>
          <a:blip r:embed="rId30"/>
          <a:stretch>
            <a:fillRect/>
          </a:stretch>
        </p:blipFill>
        <p:spPr>
          <a:xfrm>
            <a:off x="6901470" y="3999834"/>
            <a:ext cx="1457710" cy="506111"/>
          </a:xfrm>
          <a:prstGeom prst="rect">
            <a:avLst/>
          </a:prstGeom>
        </p:spPr>
      </p:pic>
      <p:pic>
        <p:nvPicPr>
          <p:cNvPr id="36" name="Grafik 35">
            <a:extLst>
              <a:ext uri="{FF2B5EF4-FFF2-40B4-BE49-F238E27FC236}">
                <a16:creationId xmlns:a16="http://schemas.microsoft.com/office/drawing/2014/main" id="{E43EAA71-6EA0-43FE-8AEC-8F75706271CC}"/>
              </a:ext>
            </a:extLst>
          </p:cNvPr>
          <p:cNvPicPr>
            <a:picLocks noChangeAspect="1"/>
          </p:cNvPicPr>
          <p:nvPr/>
        </p:nvPicPr>
        <p:blipFill>
          <a:blip r:embed="rId31"/>
          <a:stretch>
            <a:fillRect/>
          </a:stretch>
        </p:blipFill>
        <p:spPr>
          <a:xfrm>
            <a:off x="3910436" y="1918987"/>
            <a:ext cx="1516390" cy="330657"/>
          </a:xfrm>
          <a:prstGeom prst="rect">
            <a:avLst/>
          </a:prstGeom>
        </p:spPr>
      </p:pic>
      <p:pic>
        <p:nvPicPr>
          <p:cNvPr id="37" name="Grafik 36">
            <a:extLst>
              <a:ext uri="{FF2B5EF4-FFF2-40B4-BE49-F238E27FC236}">
                <a16:creationId xmlns:a16="http://schemas.microsoft.com/office/drawing/2014/main" id="{654B3E70-B34C-4110-8AA0-5D832134C0C5}"/>
              </a:ext>
            </a:extLst>
          </p:cNvPr>
          <p:cNvPicPr>
            <a:picLocks noChangeAspect="1"/>
          </p:cNvPicPr>
          <p:nvPr/>
        </p:nvPicPr>
        <p:blipFill>
          <a:blip r:embed="rId32"/>
          <a:stretch>
            <a:fillRect/>
          </a:stretch>
        </p:blipFill>
        <p:spPr>
          <a:xfrm>
            <a:off x="360862" y="1951849"/>
            <a:ext cx="876888" cy="264932"/>
          </a:xfrm>
          <a:prstGeom prst="rect">
            <a:avLst/>
          </a:prstGeom>
        </p:spPr>
      </p:pic>
      <p:pic>
        <p:nvPicPr>
          <p:cNvPr id="9" name="Grafik 8" descr="Ein Bild, das Text enthält.&#10;&#10;Automatisch generierte Beschreibung">
            <a:extLst>
              <a:ext uri="{FF2B5EF4-FFF2-40B4-BE49-F238E27FC236}">
                <a16:creationId xmlns:a16="http://schemas.microsoft.com/office/drawing/2014/main" id="{5BCA16A2-D997-4798-9DA5-F79048E137FE}"/>
              </a:ext>
            </a:extLst>
          </p:cNvPr>
          <p:cNvPicPr>
            <a:picLocks noChangeAspect="1"/>
          </p:cNvPicPr>
          <p:nvPr/>
        </p:nvPicPr>
        <p:blipFill>
          <a:blip r:embed="rId33"/>
          <a:stretch>
            <a:fillRect/>
          </a:stretch>
        </p:blipFill>
        <p:spPr>
          <a:xfrm>
            <a:off x="10239841" y="3664200"/>
            <a:ext cx="1177379" cy="1177379"/>
          </a:xfrm>
          <a:prstGeom prst="rect">
            <a:avLst/>
          </a:prstGeom>
        </p:spPr>
      </p:pic>
      <p:pic>
        <p:nvPicPr>
          <p:cNvPr id="14" name="Grafik 13">
            <a:extLst>
              <a:ext uri="{FF2B5EF4-FFF2-40B4-BE49-F238E27FC236}">
                <a16:creationId xmlns:a16="http://schemas.microsoft.com/office/drawing/2014/main" id="{DB9D9B4D-E3DA-446C-B06D-A04F656AD7FE}"/>
              </a:ext>
            </a:extLst>
          </p:cNvPr>
          <p:cNvPicPr>
            <a:picLocks noChangeAspect="1"/>
          </p:cNvPicPr>
          <p:nvPr/>
        </p:nvPicPr>
        <p:blipFill>
          <a:blip r:embed="rId34"/>
          <a:stretch>
            <a:fillRect/>
          </a:stretch>
        </p:blipFill>
        <p:spPr>
          <a:xfrm>
            <a:off x="9606945" y="1744048"/>
            <a:ext cx="1684760" cy="680534"/>
          </a:xfrm>
          <a:prstGeom prst="rect">
            <a:avLst/>
          </a:prstGeom>
        </p:spPr>
      </p:pic>
      <p:pic>
        <p:nvPicPr>
          <p:cNvPr id="38" name="Grafik 37">
            <a:extLst>
              <a:ext uri="{FF2B5EF4-FFF2-40B4-BE49-F238E27FC236}">
                <a16:creationId xmlns:a16="http://schemas.microsoft.com/office/drawing/2014/main" id="{CC50274A-9DC8-4873-A5BF-2546543700B3}"/>
              </a:ext>
            </a:extLst>
          </p:cNvPr>
          <p:cNvPicPr>
            <a:picLocks noChangeAspect="1"/>
          </p:cNvPicPr>
          <p:nvPr/>
        </p:nvPicPr>
        <p:blipFill>
          <a:blip r:embed="rId35"/>
          <a:stretch>
            <a:fillRect/>
          </a:stretch>
        </p:blipFill>
        <p:spPr>
          <a:xfrm>
            <a:off x="1438019" y="1706115"/>
            <a:ext cx="756400" cy="756400"/>
          </a:xfrm>
          <a:prstGeom prst="rect">
            <a:avLst/>
          </a:prstGeom>
        </p:spPr>
      </p:pic>
      <p:pic>
        <p:nvPicPr>
          <p:cNvPr id="39" name="Grafik 38" descr="Ein Bild, das Text enthält.&#10;&#10;Automatisch generierte Beschreibung">
            <a:extLst>
              <a:ext uri="{FF2B5EF4-FFF2-40B4-BE49-F238E27FC236}">
                <a16:creationId xmlns:a16="http://schemas.microsoft.com/office/drawing/2014/main" id="{6C1ADF0C-2306-45E4-86B8-CC54467F1CF9}"/>
              </a:ext>
            </a:extLst>
          </p:cNvPr>
          <p:cNvPicPr>
            <a:picLocks noChangeAspect="1"/>
          </p:cNvPicPr>
          <p:nvPr/>
        </p:nvPicPr>
        <p:blipFill>
          <a:blip r:embed="rId36"/>
          <a:stretch>
            <a:fillRect/>
          </a:stretch>
        </p:blipFill>
        <p:spPr>
          <a:xfrm>
            <a:off x="9953514" y="4740894"/>
            <a:ext cx="1289517" cy="558407"/>
          </a:xfrm>
          <a:prstGeom prst="rect">
            <a:avLst/>
          </a:prstGeom>
        </p:spPr>
      </p:pic>
      <p:pic>
        <p:nvPicPr>
          <p:cNvPr id="40" name="Grafik 39" descr="Ein Bild, das Text enthält.&#10;&#10;Automatisch generierte Beschreibung">
            <a:extLst>
              <a:ext uri="{FF2B5EF4-FFF2-40B4-BE49-F238E27FC236}">
                <a16:creationId xmlns:a16="http://schemas.microsoft.com/office/drawing/2014/main" id="{90595A52-DE01-492E-B229-E2F38411C4D2}"/>
              </a:ext>
            </a:extLst>
          </p:cNvPr>
          <p:cNvPicPr>
            <a:picLocks noChangeAspect="1"/>
          </p:cNvPicPr>
          <p:nvPr/>
        </p:nvPicPr>
        <p:blipFill>
          <a:blip r:embed="rId37"/>
          <a:stretch>
            <a:fillRect/>
          </a:stretch>
        </p:blipFill>
        <p:spPr>
          <a:xfrm>
            <a:off x="360863" y="4848872"/>
            <a:ext cx="933308" cy="342451"/>
          </a:xfrm>
          <a:prstGeom prst="rect">
            <a:avLst/>
          </a:prstGeom>
        </p:spPr>
      </p:pic>
      <p:pic>
        <p:nvPicPr>
          <p:cNvPr id="41" name="Grafik 40">
            <a:extLst>
              <a:ext uri="{FF2B5EF4-FFF2-40B4-BE49-F238E27FC236}">
                <a16:creationId xmlns:a16="http://schemas.microsoft.com/office/drawing/2014/main" id="{1E6DFB7C-413E-4DF7-B981-91502D8AA15E}"/>
              </a:ext>
            </a:extLst>
          </p:cNvPr>
          <p:cNvPicPr>
            <a:picLocks noChangeAspect="1"/>
          </p:cNvPicPr>
          <p:nvPr/>
        </p:nvPicPr>
        <p:blipFill>
          <a:blip r:embed="rId38"/>
          <a:stretch>
            <a:fillRect/>
          </a:stretch>
        </p:blipFill>
        <p:spPr>
          <a:xfrm>
            <a:off x="10419534" y="5477833"/>
            <a:ext cx="845303" cy="430067"/>
          </a:xfrm>
          <a:prstGeom prst="rect">
            <a:avLst/>
          </a:prstGeom>
        </p:spPr>
      </p:pic>
      <p:pic>
        <p:nvPicPr>
          <p:cNvPr id="42" name="Grafik 41">
            <a:extLst>
              <a:ext uri="{FF2B5EF4-FFF2-40B4-BE49-F238E27FC236}">
                <a16:creationId xmlns:a16="http://schemas.microsoft.com/office/drawing/2014/main" id="{E0D09212-E342-4915-9642-4F5303BD8807}"/>
              </a:ext>
            </a:extLst>
          </p:cNvPr>
          <p:cNvPicPr>
            <a:picLocks noChangeAspect="1"/>
          </p:cNvPicPr>
          <p:nvPr/>
        </p:nvPicPr>
        <p:blipFill>
          <a:blip r:embed="rId39"/>
          <a:stretch>
            <a:fillRect/>
          </a:stretch>
        </p:blipFill>
        <p:spPr>
          <a:xfrm>
            <a:off x="6314810" y="2722133"/>
            <a:ext cx="1068154" cy="186372"/>
          </a:xfrm>
          <a:prstGeom prst="rect">
            <a:avLst/>
          </a:prstGeom>
        </p:spPr>
      </p:pic>
      <p:pic>
        <p:nvPicPr>
          <p:cNvPr id="35" name="Grafik 34" descr="Ein Bild, das Text enthält.&#10;&#10;Automatisch generierte Beschreibung">
            <a:extLst>
              <a:ext uri="{FF2B5EF4-FFF2-40B4-BE49-F238E27FC236}">
                <a16:creationId xmlns:a16="http://schemas.microsoft.com/office/drawing/2014/main" id="{DA725A87-73F0-42D8-ABE3-59F5A5FF5549}"/>
              </a:ext>
            </a:extLst>
          </p:cNvPr>
          <p:cNvPicPr>
            <a:picLocks noChangeAspect="1"/>
          </p:cNvPicPr>
          <p:nvPr/>
        </p:nvPicPr>
        <p:blipFill>
          <a:blip r:embed="rId40"/>
          <a:stretch>
            <a:fillRect/>
          </a:stretch>
        </p:blipFill>
        <p:spPr>
          <a:xfrm>
            <a:off x="2394688" y="1910910"/>
            <a:ext cx="1315479" cy="346811"/>
          </a:xfrm>
          <a:prstGeom prst="rect">
            <a:avLst/>
          </a:prstGeom>
        </p:spPr>
      </p:pic>
      <p:pic>
        <p:nvPicPr>
          <p:cNvPr id="11" name="Grafik 10">
            <a:extLst>
              <a:ext uri="{FF2B5EF4-FFF2-40B4-BE49-F238E27FC236}">
                <a16:creationId xmlns:a16="http://schemas.microsoft.com/office/drawing/2014/main" id="{897567D8-9C10-40E0-847D-E55A4C90178D}"/>
              </a:ext>
            </a:extLst>
          </p:cNvPr>
          <p:cNvPicPr>
            <a:picLocks noChangeAspect="1"/>
          </p:cNvPicPr>
          <p:nvPr/>
        </p:nvPicPr>
        <p:blipFill>
          <a:blip r:embed="rId41"/>
          <a:stretch>
            <a:fillRect/>
          </a:stretch>
        </p:blipFill>
        <p:spPr>
          <a:xfrm>
            <a:off x="229794" y="3293760"/>
            <a:ext cx="1219706" cy="545830"/>
          </a:xfrm>
          <a:prstGeom prst="rect">
            <a:avLst/>
          </a:prstGeom>
        </p:spPr>
      </p:pic>
      <p:pic>
        <p:nvPicPr>
          <p:cNvPr id="15" name="Grafik 14" descr="Ein Bild, das Text, ClipArt enthält.&#10;&#10;Automatisch generierte Beschreibung">
            <a:extLst>
              <a:ext uri="{FF2B5EF4-FFF2-40B4-BE49-F238E27FC236}">
                <a16:creationId xmlns:a16="http://schemas.microsoft.com/office/drawing/2014/main" id="{C96A23AD-90E9-4DB1-9250-AF41B60BA2A4}"/>
              </a:ext>
            </a:extLst>
          </p:cNvPr>
          <p:cNvPicPr>
            <a:picLocks noChangeAspect="1"/>
          </p:cNvPicPr>
          <p:nvPr/>
        </p:nvPicPr>
        <p:blipFill>
          <a:blip r:embed="rId42"/>
          <a:stretch>
            <a:fillRect/>
          </a:stretch>
        </p:blipFill>
        <p:spPr>
          <a:xfrm>
            <a:off x="5538951" y="3460650"/>
            <a:ext cx="1356867" cy="212051"/>
          </a:xfrm>
          <a:prstGeom prst="rect">
            <a:avLst/>
          </a:prstGeom>
        </p:spPr>
      </p:pic>
      <p:pic>
        <p:nvPicPr>
          <p:cNvPr id="13" name="Grafik 12">
            <a:extLst>
              <a:ext uri="{FF2B5EF4-FFF2-40B4-BE49-F238E27FC236}">
                <a16:creationId xmlns:a16="http://schemas.microsoft.com/office/drawing/2014/main" id="{F18E428A-ABE5-4B32-ABDA-DC640A561A52}"/>
              </a:ext>
            </a:extLst>
          </p:cNvPr>
          <p:cNvPicPr>
            <a:picLocks noChangeAspect="1"/>
          </p:cNvPicPr>
          <p:nvPr/>
        </p:nvPicPr>
        <p:blipFill>
          <a:blip r:embed="rId43"/>
          <a:stretch>
            <a:fillRect/>
          </a:stretch>
        </p:blipFill>
        <p:spPr>
          <a:xfrm>
            <a:off x="10575226" y="3293760"/>
            <a:ext cx="606343" cy="545830"/>
          </a:xfrm>
          <a:prstGeom prst="rect">
            <a:avLst/>
          </a:prstGeom>
        </p:spPr>
      </p:pic>
      <p:pic>
        <p:nvPicPr>
          <p:cNvPr id="18" name="Grafik 17">
            <a:extLst>
              <a:ext uri="{FF2B5EF4-FFF2-40B4-BE49-F238E27FC236}">
                <a16:creationId xmlns:a16="http://schemas.microsoft.com/office/drawing/2014/main" id="{533F0E4B-8356-4717-B86E-E2CAFD497C7E}"/>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8387941" y="2729594"/>
            <a:ext cx="1371600" cy="171450"/>
          </a:xfrm>
          <a:prstGeom prst="rect">
            <a:avLst/>
          </a:prstGeom>
        </p:spPr>
      </p:pic>
      <p:pic>
        <p:nvPicPr>
          <p:cNvPr id="16" name="Grafik 15">
            <a:extLst>
              <a:ext uri="{FF2B5EF4-FFF2-40B4-BE49-F238E27FC236}">
                <a16:creationId xmlns:a16="http://schemas.microsoft.com/office/drawing/2014/main" id="{D6F9E4A6-FAAC-46A0-88AE-C021020BEBB4}"/>
              </a:ext>
            </a:extLst>
          </p:cNvPr>
          <p:cNvPicPr>
            <a:picLocks noChangeAspect="1"/>
          </p:cNvPicPr>
          <p:nvPr/>
        </p:nvPicPr>
        <p:blipFill>
          <a:blip r:embed="rId46"/>
          <a:stretch>
            <a:fillRect/>
          </a:stretch>
        </p:blipFill>
        <p:spPr>
          <a:xfrm>
            <a:off x="322839" y="2717728"/>
            <a:ext cx="1293083" cy="195182"/>
          </a:xfrm>
          <a:prstGeom prst="rect">
            <a:avLst/>
          </a:prstGeom>
        </p:spPr>
      </p:pic>
      <p:pic>
        <p:nvPicPr>
          <p:cNvPr id="44" name="Grafik 43">
            <a:extLst>
              <a:ext uri="{FF2B5EF4-FFF2-40B4-BE49-F238E27FC236}">
                <a16:creationId xmlns:a16="http://schemas.microsoft.com/office/drawing/2014/main" id="{16E86257-314D-4920-82F7-BBBC99866F0F}"/>
              </a:ext>
            </a:extLst>
          </p:cNvPr>
          <p:cNvPicPr>
            <a:picLocks noChangeAspect="1"/>
          </p:cNvPicPr>
          <p:nvPr/>
        </p:nvPicPr>
        <p:blipFill>
          <a:blip r:embed="rId47"/>
          <a:stretch>
            <a:fillRect/>
          </a:stretch>
        </p:blipFill>
        <p:spPr>
          <a:xfrm>
            <a:off x="7698497" y="1830989"/>
            <a:ext cx="1708178" cy="506653"/>
          </a:xfrm>
          <a:prstGeom prst="rect">
            <a:avLst/>
          </a:prstGeom>
        </p:spPr>
      </p:pic>
      <p:pic>
        <p:nvPicPr>
          <p:cNvPr id="19" name="Grafik 18">
            <a:extLst>
              <a:ext uri="{FF2B5EF4-FFF2-40B4-BE49-F238E27FC236}">
                <a16:creationId xmlns:a16="http://schemas.microsoft.com/office/drawing/2014/main" id="{33E5CB1F-A0D7-4FBB-A060-9587B6427AD4}"/>
              </a:ext>
            </a:extLst>
          </p:cNvPr>
          <p:cNvPicPr>
            <a:picLocks noChangeAspect="1"/>
          </p:cNvPicPr>
          <p:nvPr/>
        </p:nvPicPr>
        <p:blipFill>
          <a:blip r:embed="rId48"/>
          <a:stretch>
            <a:fillRect/>
          </a:stretch>
        </p:blipFill>
        <p:spPr>
          <a:xfrm>
            <a:off x="3864159" y="4015109"/>
            <a:ext cx="1541580" cy="475560"/>
          </a:xfrm>
          <a:prstGeom prst="rect">
            <a:avLst/>
          </a:prstGeom>
        </p:spPr>
      </p:pic>
      <p:pic>
        <p:nvPicPr>
          <p:cNvPr id="45" name="Grafik 44">
            <a:extLst>
              <a:ext uri="{FF2B5EF4-FFF2-40B4-BE49-F238E27FC236}">
                <a16:creationId xmlns:a16="http://schemas.microsoft.com/office/drawing/2014/main" id="{6B8359F1-CE88-4EDC-BB9F-113872039F17}"/>
              </a:ext>
            </a:extLst>
          </p:cNvPr>
          <p:cNvPicPr>
            <a:picLocks noChangeAspect="1"/>
          </p:cNvPicPr>
          <p:nvPr/>
        </p:nvPicPr>
        <p:blipFill>
          <a:blip r:embed="rId49"/>
          <a:stretch>
            <a:fillRect/>
          </a:stretch>
        </p:blipFill>
        <p:spPr>
          <a:xfrm>
            <a:off x="6600671" y="1815422"/>
            <a:ext cx="897557" cy="537786"/>
          </a:xfrm>
          <a:prstGeom prst="rect">
            <a:avLst/>
          </a:prstGeom>
        </p:spPr>
      </p:pic>
      <p:pic>
        <p:nvPicPr>
          <p:cNvPr id="47" name="Grafik 46" descr="Ein Bild, das Text, Geschirr, Teller enthält.&#10;&#10;Automatisch generierte Beschreibung">
            <a:extLst>
              <a:ext uri="{FF2B5EF4-FFF2-40B4-BE49-F238E27FC236}">
                <a16:creationId xmlns:a16="http://schemas.microsoft.com/office/drawing/2014/main" id="{1985FDDE-FA31-4757-AA8E-5E029B38B0B9}"/>
              </a:ext>
            </a:extLst>
          </p:cNvPr>
          <p:cNvPicPr>
            <a:picLocks noChangeAspect="1"/>
          </p:cNvPicPr>
          <p:nvPr/>
        </p:nvPicPr>
        <p:blipFill>
          <a:blip r:embed="rId50"/>
          <a:stretch>
            <a:fillRect/>
          </a:stretch>
        </p:blipFill>
        <p:spPr>
          <a:xfrm>
            <a:off x="4020584" y="2589195"/>
            <a:ext cx="858426" cy="452248"/>
          </a:xfrm>
          <a:prstGeom prst="rect">
            <a:avLst/>
          </a:prstGeom>
        </p:spPr>
      </p:pic>
      <p:pic>
        <p:nvPicPr>
          <p:cNvPr id="51" name="Grafik 50">
            <a:extLst>
              <a:ext uri="{FF2B5EF4-FFF2-40B4-BE49-F238E27FC236}">
                <a16:creationId xmlns:a16="http://schemas.microsoft.com/office/drawing/2014/main" id="{587B8177-19AE-464D-82C8-821F39C98A50}"/>
              </a:ext>
            </a:extLst>
          </p:cNvPr>
          <p:cNvPicPr>
            <a:picLocks noChangeAspect="1"/>
          </p:cNvPicPr>
          <p:nvPr/>
        </p:nvPicPr>
        <p:blipFill>
          <a:blip r:embed="rId51"/>
          <a:stretch>
            <a:fillRect/>
          </a:stretch>
        </p:blipFill>
        <p:spPr>
          <a:xfrm>
            <a:off x="5130620" y="2349029"/>
            <a:ext cx="932580" cy="932580"/>
          </a:xfrm>
          <a:prstGeom prst="rect">
            <a:avLst/>
          </a:prstGeom>
        </p:spPr>
      </p:pic>
      <p:pic>
        <p:nvPicPr>
          <p:cNvPr id="55" name="Grafik 54">
            <a:extLst>
              <a:ext uri="{FF2B5EF4-FFF2-40B4-BE49-F238E27FC236}">
                <a16:creationId xmlns:a16="http://schemas.microsoft.com/office/drawing/2014/main" id="{14B4B932-C901-4C41-A6AC-6BA5060A96E3}"/>
              </a:ext>
            </a:extLst>
          </p:cNvPr>
          <p:cNvPicPr>
            <a:picLocks noChangeAspect="1"/>
          </p:cNvPicPr>
          <p:nvPr/>
        </p:nvPicPr>
        <p:blipFill>
          <a:blip r:embed="rId52"/>
          <a:stretch>
            <a:fillRect/>
          </a:stretch>
        </p:blipFill>
        <p:spPr>
          <a:xfrm>
            <a:off x="10011153" y="2671747"/>
            <a:ext cx="1188083" cy="287145"/>
          </a:xfrm>
          <a:prstGeom prst="rect">
            <a:avLst/>
          </a:prstGeom>
        </p:spPr>
      </p:pic>
      <p:grpSp>
        <p:nvGrpSpPr>
          <p:cNvPr id="60" name="组合 55">
            <a:extLst>
              <a:ext uri="{FF2B5EF4-FFF2-40B4-BE49-F238E27FC236}">
                <a16:creationId xmlns:a16="http://schemas.microsoft.com/office/drawing/2014/main" id="{00EC4C0A-EE36-44F7-99FD-A240AC736392}"/>
              </a:ext>
            </a:extLst>
          </p:cNvPr>
          <p:cNvGrpSpPr>
            <a:grpSpLocks noChangeAspect="1"/>
          </p:cNvGrpSpPr>
          <p:nvPr/>
        </p:nvGrpSpPr>
        <p:grpSpPr>
          <a:xfrm>
            <a:off x="7111773" y="3375940"/>
            <a:ext cx="1696060" cy="381470"/>
            <a:chOff x="720033" y="1467682"/>
            <a:chExt cx="4056154" cy="912291"/>
          </a:xfrm>
        </p:grpSpPr>
        <p:grpSp>
          <p:nvGrpSpPr>
            <p:cNvPr id="61" name="组合 38">
              <a:extLst>
                <a:ext uri="{FF2B5EF4-FFF2-40B4-BE49-F238E27FC236}">
                  <a16:creationId xmlns:a16="http://schemas.microsoft.com/office/drawing/2014/main" id="{C1B3ED4A-ECF9-4E2A-B2EB-52549163B560}"/>
                </a:ext>
              </a:extLst>
            </p:cNvPr>
            <p:cNvGrpSpPr>
              <a:grpSpLocks noChangeAspect="1"/>
            </p:cNvGrpSpPr>
            <p:nvPr/>
          </p:nvGrpSpPr>
          <p:grpSpPr>
            <a:xfrm>
              <a:off x="2130398" y="1759008"/>
              <a:ext cx="2645789" cy="451808"/>
              <a:chOff x="4003676" y="2249488"/>
              <a:chExt cx="5810250" cy="992187"/>
            </a:xfrm>
          </p:grpSpPr>
          <p:sp>
            <p:nvSpPr>
              <p:cNvPr id="63" name="Freeform 25">
                <a:extLst>
                  <a:ext uri="{FF2B5EF4-FFF2-40B4-BE49-F238E27FC236}">
                    <a16:creationId xmlns:a16="http://schemas.microsoft.com/office/drawing/2014/main" id="{DA5C78F0-895E-4F84-8FFD-CF80CD6E2FD3}"/>
                  </a:ext>
                </a:extLst>
              </p:cNvPr>
              <p:cNvSpPr>
                <a:spLocks noChangeAspect="1"/>
              </p:cNvSpPr>
              <p:nvPr/>
            </p:nvSpPr>
            <p:spPr bwMode="auto">
              <a:xfrm>
                <a:off x="4003676" y="2249488"/>
                <a:ext cx="844550" cy="977900"/>
              </a:xfrm>
              <a:custGeom>
                <a:avLst/>
                <a:gdLst>
                  <a:gd name="T0" fmla="*/ 1977 w 2583"/>
                  <a:gd name="T1" fmla="*/ 1206 h 2990"/>
                  <a:gd name="T2" fmla="*/ 607 w 2583"/>
                  <a:gd name="T3" fmla="*/ 1206 h 2990"/>
                  <a:gd name="T4" fmla="*/ 607 w 2583"/>
                  <a:gd name="T5" fmla="*/ 0 h 2990"/>
                  <a:gd name="T6" fmla="*/ 0 w 2583"/>
                  <a:gd name="T7" fmla="*/ 0 h 2990"/>
                  <a:gd name="T8" fmla="*/ 0 w 2583"/>
                  <a:gd name="T9" fmla="*/ 2990 h 2990"/>
                  <a:gd name="T10" fmla="*/ 607 w 2583"/>
                  <a:gd name="T11" fmla="*/ 2990 h 2990"/>
                  <a:gd name="T12" fmla="*/ 607 w 2583"/>
                  <a:gd name="T13" fmla="*/ 1776 h 2990"/>
                  <a:gd name="T14" fmla="*/ 1977 w 2583"/>
                  <a:gd name="T15" fmla="*/ 1776 h 2990"/>
                  <a:gd name="T16" fmla="*/ 1977 w 2583"/>
                  <a:gd name="T17" fmla="*/ 2990 h 2990"/>
                  <a:gd name="T18" fmla="*/ 2583 w 2583"/>
                  <a:gd name="T19" fmla="*/ 2990 h 2990"/>
                  <a:gd name="T20" fmla="*/ 2583 w 2583"/>
                  <a:gd name="T21" fmla="*/ 0 h 2990"/>
                  <a:gd name="T22" fmla="*/ 1977 w 2583"/>
                  <a:gd name="T23" fmla="*/ 0 h 2990"/>
                  <a:gd name="T24" fmla="*/ 1977 w 2583"/>
                  <a:gd name="T25" fmla="*/ 1206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83" h="2990">
                    <a:moveTo>
                      <a:pt x="1977" y="1206"/>
                    </a:moveTo>
                    <a:lnTo>
                      <a:pt x="607" y="1206"/>
                    </a:lnTo>
                    <a:lnTo>
                      <a:pt x="607" y="0"/>
                    </a:lnTo>
                    <a:lnTo>
                      <a:pt x="0" y="0"/>
                    </a:lnTo>
                    <a:lnTo>
                      <a:pt x="0" y="2990"/>
                    </a:lnTo>
                    <a:lnTo>
                      <a:pt x="607" y="2990"/>
                    </a:lnTo>
                    <a:lnTo>
                      <a:pt x="607" y="1776"/>
                    </a:lnTo>
                    <a:lnTo>
                      <a:pt x="1977" y="1776"/>
                    </a:lnTo>
                    <a:lnTo>
                      <a:pt x="1977" y="2990"/>
                    </a:lnTo>
                    <a:lnTo>
                      <a:pt x="2583" y="2990"/>
                    </a:lnTo>
                    <a:lnTo>
                      <a:pt x="2583" y="0"/>
                    </a:lnTo>
                    <a:lnTo>
                      <a:pt x="1977" y="0"/>
                    </a:lnTo>
                    <a:lnTo>
                      <a:pt x="1977" y="1206"/>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6">
                <a:extLst>
                  <a:ext uri="{FF2B5EF4-FFF2-40B4-BE49-F238E27FC236}">
                    <a16:creationId xmlns:a16="http://schemas.microsoft.com/office/drawing/2014/main" id="{D9EC907D-1B33-4748-9CFF-6DDFF68DCD38}"/>
                  </a:ext>
                </a:extLst>
              </p:cNvPr>
              <p:cNvSpPr>
                <a:spLocks noChangeAspect="1"/>
              </p:cNvSpPr>
              <p:nvPr/>
            </p:nvSpPr>
            <p:spPr bwMode="auto">
              <a:xfrm>
                <a:off x="5122863" y="2249488"/>
                <a:ext cx="842963" cy="992187"/>
              </a:xfrm>
              <a:custGeom>
                <a:avLst/>
                <a:gdLst>
                  <a:gd name="T0" fmla="*/ 1970 w 2577"/>
                  <a:gd name="T1" fmla="*/ 1711 h 3035"/>
                  <a:gd name="T2" fmla="*/ 1291 w 2577"/>
                  <a:gd name="T3" fmla="*/ 2457 h 3035"/>
                  <a:gd name="T4" fmla="*/ 607 w 2577"/>
                  <a:gd name="T5" fmla="*/ 1691 h 3035"/>
                  <a:gd name="T6" fmla="*/ 607 w 2577"/>
                  <a:gd name="T7" fmla="*/ 2 h 3035"/>
                  <a:gd name="T8" fmla="*/ 0 w 2577"/>
                  <a:gd name="T9" fmla="*/ 2 h 3035"/>
                  <a:gd name="T10" fmla="*/ 0 w 2577"/>
                  <a:gd name="T11" fmla="*/ 1711 h 3035"/>
                  <a:gd name="T12" fmla="*/ 1283 w 2577"/>
                  <a:gd name="T13" fmla="*/ 3035 h 3035"/>
                  <a:gd name="T14" fmla="*/ 2577 w 2577"/>
                  <a:gd name="T15" fmla="*/ 1687 h 3035"/>
                  <a:gd name="T16" fmla="*/ 2577 w 2577"/>
                  <a:gd name="T17" fmla="*/ 0 h 3035"/>
                  <a:gd name="T18" fmla="*/ 1970 w 2577"/>
                  <a:gd name="T19" fmla="*/ 0 h 3035"/>
                  <a:gd name="T20" fmla="*/ 1970 w 2577"/>
                  <a:gd name="T21" fmla="*/ 1711 h 3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77" h="3035">
                    <a:moveTo>
                      <a:pt x="1970" y="1711"/>
                    </a:moveTo>
                    <a:cubicBezTo>
                      <a:pt x="1970" y="2198"/>
                      <a:pt x="1729" y="2457"/>
                      <a:pt x="1291" y="2457"/>
                    </a:cubicBezTo>
                    <a:cubicBezTo>
                      <a:pt x="850" y="2457"/>
                      <a:pt x="607" y="2190"/>
                      <a:pt x="607" y="1691"/>
                    </a:cubicBezTo>
                    <a:lnTo>
                      <a:pt x="607" y="2"/>
                    </a:lnTo>
                    <a:lnTo>
                      <a:pt x="0" y="2"/>
                    </a:lnTo>
                    <a:lnTo>
                      <a:pt x="0" y="1711"/>
                    </a:lnTo>
                    <a:cubicBezTo>
                      <a:pt x="0" y="2552"/>
                      <a:pt x="468" y="3035"/>
                      <a:pt x="1283" y="3035"/>
                    </a:cubicBezTo>
                    <a:cubicBezTo>
                      <a:pt x="2105" y="3035"/>
                      <a:pt x="2577" y="2543"/>
                      <a:pt x="2577" y="1687"/>
                    </a:cubicBezTo>
                    <a:lnTo>
                      <a:pt x="2577" y="0"/>
                    </a:lnTo>
                    <a:lnTo>
                      <a:pt x="1970" y="0"/>
                    </a:lnTo>
                    <a:lnTo>
                      <a:pt x="1970" y="1711"/>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7">
                <a:extLst>
                  <a:ext uri="{FF2B5EF4-FFF2-40B4-BE49-F238E27FC236}">
                    <a16:creationId xmlns:a16="http://schemas.microsoft.com/office/drawing/2014/main" id="{44A8E926-2BFE-45A7-80F6-D215E10A7EA1}"/>
                  </a:ext>
                </a:extLst>
              </p:cNvPr>
              <p:cNvSpPr>
                <a:spLocks noChangeAspect="1"/>
              </p:cNvSpPr>
              <p:nvPr/>
            </p:nvSpPr>
            <p:spPr bwMode="auto">
              <a:xfrm>
                <a:off x="7027863" y="2249488"/>
                <a:ext cx="1455738" cy="977900"/>
              </a:xfrm>
              <a:custGeom>
                <a:avLst/>
                <a:gdLst>
                  <a:gd name="T0" fmla="*/ 3159 w 4450"/>
                  <a:gd name="T1" fmla="*/ 2056 h 2990"/>
                  <a:gd name="T2" fmla="*/ 2480 w 4450"/>
                  <a:gd name="T3" fmla="*/ 0 h 2990"/>
                  <a:gd name="T4" fmla="*/ 1985 w 4450"/>
                  <a:gd name="T5" fmla="*/ 0 h 2990"/>
                  <a:gd name="T6" fmla="*/ 1306 w 4450"/>
                  <a:gd name="T7" fmla="*/ 2056 h 2990"/>
                  <a:gd name="T8" fmla="*/ 646 w 4450"/>
                  <a:gd name="T9" fmla="*/ 1 h 2990"/>
                  <a:gd name="T10" fmla="*/ 0 w 4450"/>
                  <a:gd name="T11" fmla="*/ 1 h 2990"/>
                  <a:gd name="T12" fmla="*/ 1042 w 4450"/>
                  <a:gd name="T13" fmla="*/ 2990 h 2990"/>
                  <a:gd name="T14" fmla="*/ 1544 w 4450"/>
                  <a:gd name="T15" fmla="*/ 2990 h 2990"/>
                  <a:gd name="T16" fmla="*/ 2224 w 4450"/>
                  <a:gd name="T17" fmla="*/ 1027 h 2990"/>
                  <a:gd name="T18" fmla="*/ 2904 w 4450"/>
                  <a:gd name="T19" fmla="*/ 2990 h 2990"/>
                  <a:gd name="T20" fmla="*/ 3411 w 4450"/>
                  <a:gd name="T21" fmla="*/ 2990 h 2990"/>
                  <a:gd name="T22" fmla="*/ 4450 w 4450"/>
                  <a:gd name="T23" fmla="*/ 1 h 2990"/>
                  <a:gd name="T24" fmla="*/ 3821 w 4450"/>
                  <a:gd name="T25" fmla="*/ 1 h 2990"/>
                  <a:gd name="T26" fmla="*/ 3159 w 4450"/>
                  <a:gd name="T27" fmla="*/ 2056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0" h="2990">
                    <a:moveTo>
                      <a:pt x="3159" y="2056"/>
                    </a:moveTo>
                    <a:lnTo>
                      <a:pt x="2480" y="0"/>
                    </a:lnTo>
                    <a:lnTo>
                      <a:pt x="1985" y="0"/>
                    </a:lnTo>
                    <a:lnTo>
                      <a:pt x="1306" y="2056"/>
                    </a:lnTo>
                    <a:lnTo>
                      <a:pt x="646" y="1"/>
                    </a:lnTo>
                    <a:lnTo>
                      <a:pt x="0" y="1"/>
                    </a:lnTo>
                    <a:lnTo>
                      <a:pt x="1042" y="2990"/>
                    </a:lnTo>
                    <a:lnTo>
                      <a:pt x="1544" y="2990"/>
                    </a:lnTo>
                    <a:lnTo>
                      <a:pt x="2224" y="1027"/>
                    </a:lnTo>
                    <a:lnTo>
                      <a:pt x="2904" y="2990"/>
                    </a:lnTo>
                    <a:lnTo>
                      <a:pt x="3411" y="2990"/>
                    </a:lnTo>
                    <a:lnTo>
                      <a:pt x="4450" y="1"/>
                    </a:lnTo>
                    <a:lnTo>
                      <a:pt x="3821" y="1"/>
                    </a:lnTo>
                    <a:lnTo>
                      <a:pt x="3159" y="2056"/>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8">
                <a:extLst>
                  <a:ext uri="{FF2B5EF4-FFF2-40B4-BE49-F238E27FC236}">
                    <a16:creationId xmlns:a16="http://schemas.microsoft.com/office/drawing/2014/main" id="{806402C4-7BB7-4FF4-910D-21DDB0FB53E3}"/>
                  </a:ext>
                </a:extLst>
              </p:cNvPr>
              <p:cNvSpPr>
                <a:spLocks noChangeAspect="1"/>
              </p:cNvSpPr>
              <p:nvPr/>
            </p:nvSpPr>
            <p:spPr bwMode="auto">
              <a:xfrm>
                <a:off x="8642351" y="2249488"/>
                <a:ext cx="738188" cy="976312"/>
              </a:xfrm>
              <a:custGeom>
                <a:avLst/>
                <a:gdLst>
                  <a:gd name="T0" fmla="*/ 599 w 2258"/>
                  <a:gd name="T1" fmla="*/ 1701 h 2986"/>
                  <a:gd name="T2" fmla="*/ 1702 w 2258"/>
                  <a:gd name="T3" fmla="*/ 1701 h 2986"/>
                  <a:gd name="T4" fmla="*/ 1702 w 2258"/>
                  <a:gd name="T5" fmla="*/ 1157 h 2986"/>
                  <a:gd name="T6" fmla="*/ 599 w 2258"/>
                  <a:gd name="T7" fmla="*/ 1157 h 2986"/>
                  <a:gd name="T8" fmla="*/ 599 w 2258"/>
                  <a:gd name="T9" fmla="*/ 545 h 2986"/>
                  <a:gd name="T10" fmla="*/ 2200 w 2258"/>
                  <a:gd name="T11" fmla="*/ 545 h 2986"/>
                  <a:gd name="T12" fmla="*/ 2200 w 2258"/>
                  <a:gd name="T13" fmla="*/ 0 h 2986"/>
                  <a:gd name="T14" fmla="*/ 0 w 2258"/>
                  <a:gd name="T15" fmla="*/ 0 h 2986"/>
                  <a:gd name="T16" fmla="*/ 0 w 2258"/>
                  <a:gd name="T17" fmla="*/ 2986 h 2986"/>
                  <a:gd name="T18" fmla="*/ 2258 w 2258"/>
                  <a:gd name="T19" fmla="*/ 2986 h 2986"/>
                  <a:gd name="T20" fmla="*/ 2258 w 2258"/>
                  <a:gd name="T21" fmla="*/ 2442 h 2986"/>
                  <a:gd name="T22" fmla="*/ 599 w 2258"/>
                  <a:gd name="T23" fmla="*/ 2442 h 2986"/>
                  <a:gd name="T24" fmla="*/ 599 w 2258"/>
                  <a:gd name="T25" fmla="*/ 1701 h 2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8" h="2986">
                    <a:moveTo>
                      <a:pt x="599" y="1701"/>
                    </a:moveTo>
                    <a:lnTo>
                      <a:pt x="1702" y="1701"/>
                    </a:lnTo>
                    <a:lnTo>
                      <a:pt x="1702" y="1157"/>
                    </a:lnTo>
                    <a:lnTo>
                      <a:pt x="599" y="1157"/>
                    </a:lnTo>
                    <a:lnTo>
                      <a:pt x="599" y="545"/>
                    </a:lnTo>
                    <a:lnTo>
                      <a:pt x="2200" y="545"/>
                    </a:lnTo>
                    <a:lnTo>
                      <a:pt x="2200" y="0"/>
                    </a:lnTo>
                    <a:lnTo>
                      <a:pt x="0" y="0"/>
                    </a:lnTo>
                    <a:lnTo>
                      <a:pt x="0" y="2986"/>
                    </a:lnTo>
                    <a:lnTo>
                      <a:pt x="2258" y="2986"/>
                    </a:lnTo>
                    <a:lnTo>
                      <a:pt x="2258" y="2442"/>
                    </a:lnTo>
                    <a:lnTo>
                      <a:pt x="599" y="2442"/>
                    </a:lnTo>
                    <a:lnTo>
                      <a:pt x="599" y="1701"/>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Rectangle 29">
                <a:extLst>
                  <a:ext uri="{FF2B5EF4-FFF2-40B4-BE49-F238E27FC236}">
                    <a16:creationId xmlns:a16="http://schemas.microsoft.com/office/drawing/2014/main" id="{1523F52D-B60A-4AB7-B9B3-AC61F510FEE6}"/>
                  </a:ext>
                </a:extLst>
              </p:cNvPr>
              <p:cNvSpPr>
                <a:spLocks noChangeAspect="1" noChangeArrowheads="1"/>
              </p:cNvSpPr>
              <p:nvPr/>
            </p:nvSpPr>
            <p:spPr bwMode="auto">
              <a:xfrm>
                <a:off x="9618663" y="2249488"/>
                <a:ext cx="195263" cy="976312"/>
              </a:xfrm>
              <a:prstGeom prst="rect">
                <a:avLst/>
              </a:prstGeom>
              <a:solidFill>
                <a:srgbClr val="23181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30">
                <a:extLst>
                  <a:ext uri="{FF2B5EF4-FFF2-40B4-BE49-F238E27FC236}">
                    <a16:creationId xmlns:a16="http://schemas.microsoft.com/office/drawing/2014/main" id="{7F7E92C1-9E84-4835-B595-53FB24AB1285}"/>
                  </a:ext>
                </a:extLst>
              </p:cNvPr>
              <p:cNvSpPr>
                <a:spLocks noChangeAspect="1" noEditPoints="1"/>
              </p:cNvSpPr>
              <p:nvPr/>
            </p:nvSpPr>
            <p:spPr bwMode="auto">
              <a:xfrm>
                <a:off x="6065838" y="2249488"/>
                <a:ext cx="1035050" cy="976312"/>
              </a:xfrm>
              <a:custGeom>
                <a:avLst/>
                <a:gdLst>
                  <a:gd name="T0" fmla="*/ 1118 w 3165"/>
                  <a:gd name="T1" fmla="*/ 1827 h 2988"/>
                  <a:gd name="T2" fmla="*/ 1575 w 3165"/>
                  <a:gd name="T3" fmla="*/ 757 h 2988"/>
                  <a:gd name="T4" fmla="*/ 2035 w 3165"/>
                  <a:gd name="T5" fmla="*/ 1827 h 2988"/>
                  <a:gd name="T6" fmla="*/ 1118 w 3165"/>
                  <a:gd name="T7" fmla="*/ 1827 h 2988"/>
                  <a:gd name="T8" fmla="*/ 1318 w 3165"/>
                  <a:gd name="T9" fmla="*/ 0 h 2988"/>
                  <a:gd name="T10" fmla="*/ 0 w 3165"/>
                  <a:gd name="T11" fmla="*/ 2988 h 2988"/>
                  <a:gd name="T12" fmla="*/ 620 w 3165"/>
                  <a:gd name="T13" fmla="*/ 2988 h 2988"/>
                  <a:gd name="T14" fmla="*/ 892 w 3165"/>
                  <a:gd name="T15" fmla="*/ 2366 h 2988"/>
                  <a:gd name="T16" fmla="*/ 2260 w 3165"/>
                  <a:gd name="T17" fmla="*/ 2366 h 2988"/>
                  <a:gd name="T18" fmla="*/ 2529 w 3165"/>
                  <a:gd name="T19" fmla="*/ 2988 h 2988"/>
                  <a:gd name="T20" fmla="*/ 3165 w 3165"/>
                  <a:gd name="T21" fmla="*/ 2988 h 2988"/>
                  <a:gd name="T22" fmla="*/ 1852 w 3165"/>
                  <a:gd name="T23" fmla="*/ 0 h 2988"/>
                  <a:gd name="T24" fmla="*/ 1318 w 3165"/>
                  <a:gd name="T25" fmla="*/ 0 h 2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65" h="2988">
                    <a:moveTo>
                      <a:pt x="1118" y="1827"/>
                    </a:moveTo>
                    <a:lnTo>
                      <a:pt x="1575" y="757"/>
                    </a:lnTo>
                    <a:lnTo>
                      <a:pt x="2035" y="1827"/>
                    </a:lnTo>
                    <a:lnTo>
                      <a:pt x="1118" y="1827"/>
                    </a:lnTo>
                    <a:close/>
                    <a:moveTo>
                      <a:pt x="1318" y="0"/>
                    </a:moveTo>
                    <a:lnTo>
                      <a:pt x="0" y="2988"/>
                    </a:lnTo>
                    <a:lnTo>
                      <a:pt x="620" y="2988"/>
                    </a:lnTo>
                    <a:lnTo>
                      <a:pt x="892" y="2366"/>
                    </a:lnTo>
                    <a:lnTo>
                      <a:pt x="2260" y="2366"/>
                    </a:lnTo>
                    <a:lnTo>
                      <a:pt x="2529" y="2988"/>
                    </a:lnTo>
                    <a:lnTo>
                      <a:pt x="3165" y="2988"/>
                    </a:lnTo>
                    <a:lnTo>
                      <a:pt x="1852" y="0"/>
                    </a:lnTo>
                    <a:lnTo>
                      <a:pt x="1318" y="0"/>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2" name="Freeform 31">
              <a:extLst>
                <a:ext uri="{FF2B5EF4-FFF2-40B4-BE49-F238E27FC236}">
                  <a16:creationId xmlns:a16="http://schemas.microsoft.com/office/drawing/2014/main" id="{928FF1C1-0854-4A58-95D2-B9FAA2825CCF}"/>
                </a:ext>
              </a:extLst>
            </p:cNvPr>
            <p:cNvSpPr>
              <a:spLocks noChangeAspect="1" noEditPoints="1"/>
            </p:cNvSpPr>
            <p:nvPr/>
          </p:nvSpPr>
          <p:spPr bwMode="auto">
            <a:xfrm>
              <a:off x="720033" y="1467682"/>
              <a:ext cx="1206509" cy="912291"/>
            </a:xfrm>
            <a:custGeom>
              <a:avLst/>
              <a:gdLst>
                <a:gd name="T0" fmla="*/ 1320 w 8102"/>
                <a:gd name="T1" fmla="*/ 1045 h 6124"/>
                <a:gd name="T2" fmla="*/ 681 w 8102"/>
                <a:gd name="T3" fmla="*/ 2349 h 6124"/>
                <a:gd name="T4" fmla="*/ 1080 w 8102"/>
                <a:gd name="T5" fmla="*/ 3141 h 6124"/>
                <a:gd name="T6" fmla="*/ 3466 w 8102"/>
                <a:gd name="T7" fmla="*/ 4629 h 6124"/>
                <a:gd name="T8" fmla="*/ 3502 w 8102"/>
                <a:gd name="T9" fmla="*/ 4626 h 6124"/>
                <a:gd name="T10" fmla="*/ 3506 w 8102"/>
                <a:gd name="T11" fmla="*/ 4588 h 6124"/>
                <a:gd name="T12" fmla="*/ 1320 w 8102"/>
                <a:gd name="T13" fmla="*/ 1045 h 6124"/>
                <a:gd name="T14" fmla="*/ 3093 w 8102"/>
                <a:gd name="T15" fmla="*/ 74 h 6124"/>
                <a:gd name="T16" fmla="*/ 2294 w 8102"/>
                <a:gd name="T17" fmla="*/ 821 h 6124"/>
                <a:gd name="T18" fmla="*/ 2297 w 8102"/>
                <a:gd name="T19" fmla="*/ 1588 h 6124"/>
                <a:gd name="T20" fmla="*/ 3789 w 8102"/>
                <a:gd name="T21" fmla="*/ 4420 h 6124"/>
                <a:gd name="T22" fmla="*/ 3823 w 8102"/>
                <a:gd name="T23" fmla="*/ 4433 h 6124"/>
                <a:gd name="T24" fmla="*/ 3843 w 8102"/>
                <a:gd name="T25" fmla="*/ 4406 h 6124"/>
                <a:gd name="T26" fmla="*/ 3474 w 8102"/>
                <a:gd name="T27" fmla="*/ 0 h 6124"/>
                <a:gd name="T28" fmla="*/ 3093 w 8102"/>
                <a:gd name="T29" fmla="*/ 74 h 6124"/>
                <a:gd name="T30" fmla="*/ 3251 w 8102"/>
                <a:gd name="T31" fmla="*/ 5106 h 6124"/>
                <a:gd name="T32" fmla="*/ 828 w 8102"/>
                <a:gd name="T33" fmla="*/ 5190 h 6124"/>
                <a:gd name="T34" fmla="*/ 1997 w 8102"/>
                <a:gd name="T35" fmla="*/ 5911 h 6124"/>
                <a:gd name="T36" fmla="*/ 3269 w 8102"/>
                <a:gd name="T37" fmla="*/ 5158 h 6124"/>
                <a:gd name="T38" fmla="*/ 3277 w 8102"/>
                <a:gd name="T39" fmla="*/ 5121 h 6124"/>
                <a:gd name="T40" fmla="*/ 3251 w 8102"/>
                <a:gd name="T41" fmla="*/ 5106 h 6124"/>
                <a:gd name="T42" fmla="*/ 3305 w 8102"/>
                <a:gd name="T43" fmla="*/ 4872 h 6124"/>
                <a:gd name="T44" fmla="*/ 184 w 8102"/>
                <a:gd name="T45" fmla="*/ 3051 h 6124"/>
                <a:gd name="T46" fmla="*/ 238 w 8102"/>
                <a:gd name="T47" fmla="*/ 4080 h 6124"/>
                <a:gd name="T48" fmla="*/ 1017 w 8102"/>
                <a:gd name="T49" fmla="*/ 4826 h 6124"/>
                <a:gd name="T50" fmla="*/ 1433 w 8102"/>
                <a:gd name="T51" fmla="*/ 4921 h 6124"/>
                <a:gd name="T52" fmla="*/ 3292 w 8102"/>
                <a:gd name="T53" fmla="*/ 4926 h 6124"/>
                <a:gd name="T54" fmla="*/ 3317 w 8102"/>
                <a:gd name="T55" fmla="*/ 4907 h 6124"/>
                <a:gd name="T56" fmla="*/ 3305 w 8102"/>
                <a:gd name="T57" fmla="*/ 4872 h 6124"/>
                <a:gd name="T58" fmla="*/ 7918 w 8102"/>
                <a:gd name="T59" fmla="*/ 3051 h 6124"/>
                <a:gd name="T60" fmla="*/ 4798 w 8102"/>
                <a:gd name="T61" fmla="*/ 4872 h 6124"/>
                <a:gd name="T62" fmla="*/ 4785 w 8102"/>
                <a:gd name="T63" fmla="*/ 4907 h 6124"/>
                <a:gd name="T64" fmla="*/ 4810 w 8102"/>
                <a:gd name="T65" fmla="*/ 4926 h 6124"/>
                <a:gd name="T66" fmla="*/ 6669 w 8102"/>
                <a:gd name="T67" fmla="*/ 4921 h 6124"/>
                <a:gd name="T68" fmla="*/ 7085 w 8102"/>
                <a:gd name="T69" fmla="*/ 4826 h 6124"/>
                <a:gd name="T70" fmla="*/ 7864 w 8102"/>
                <a:gd name="T71" fmla="*/ 4080 h 6124"/>
                <a:gd name="T72" fmla="*/ 7918 w 8102"/>
                <a:gd name="T73" fmla="*/ 3051 h 6124"/>
                <a:gd name="T74" fmla="*/ 4826 w 8102"/>
                <a:gd name="T75" fmla="*/ 5121 h 6124"/>
                <a:gd name="T76" fmla="*/ 4833 w 8102"/>
                <a:gd name="T77" fmla="*/ 5158 h 6124"/>
                <a:gd name="T78" fmla="*/ 6105 w 8102"/>
                <a:gd name="T79" fmla="*/ 5911 h 6124"/>
                <a:gd name="T80" fmla="*/ 7274 w 8102"/>
                <a:gd name="T81" fmla="*/ 5190 h 6124"/>
                <a:gd name="T82" fmla="*/ 4851 w 8102"/>
                <a:gd name="T83" fmla="*/ 5106 h 6124"/>
                <a:gd name="T84" fmla="*/ 4826 w 8102"/>
                <a:gd name="T85" fmla="*/ 5121 h 6124"/>
                <a:gd name="T86" fmla="*/ 5809 w 8102"/>
                <a:gd name="T87" fmla="*/ 821 h 6124"/>
                <a:gd name="T88" fmla="*/ 5009 w 8102"/>
                <a:gd name="T89" fmla="*/ 74 h 6124"/>
                <a:gd name="T90" fmla="*/ 4628 w 8102"/>
                <a:gd name="T91" fmla="*/ 0 h 6124"/>
                <a:gd name="T92" fmla="*/ 4259 w 8102"/>
                <a:gd name="T93" fmla="*/ 4406 h 6124"/>
                <a:gd name="T94" fmla="*/ 4279 w 8102"/>
                <a:gd name="T95" fmla="*/ 4433 h 6124"/>
                <a:gd name="T96" fmla="*/ 4314 w 8102"/>
                <a:gd name="T97" fmla="*/ 4420 h 6124"/>
                <a:gd name="T98" fmla="*/ 5805 w 8102"/>
                <a:gd name="T99" fmla="*/ 1588 h 6124"/>
                <a:gd name="T100" fmla="*/ 5809 w 8102"/>
                <a:gd name="T101" fmla="*/ 821 h 6124"/>
                <a:gd name="T102" fmla="*/ 7421 w 8102"/>
                <a:gd name="T103" fmla="*/ 2349 h 6124"/>
                <a:gd name="T104" fmla="*/ 6782 w 8102"/>
                <a:gd name="T105" fmla="*/ 1045 h 6124"/>
                <a:gd name="T106" fmla="*/ 4596 w 8102"/>
                <a:gd name="T107" fmla="*/ 4588 h 6124"/>
                <a:gd name="T108" fmla="*/ 4601 w 8102"/>
                <a:gd name="T109" fmla="*/ 4626 h 6124"/>
                <a:gd name="T110" fmla="*/ 4636 w 8102"/>
                <a:gd name="T111" fmla="*/ 4629 h 6124"/>
                <a:gd name="T112" fmla="*/ 7022 w 8102"/>
                <a:gd name="T113" fmla="*/ 3141 h 6124"/>
                <a:gd name="T114" fmla="*/ 7421 w 8102"/>
                <a:gd name="T115" fmla="*/ 2349 h 6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02" h="6124">
                  <a:moveTo>
                    <a:pt x="1320" y="1045"/>
                  </a:moveTo>
                  <a:cubicBezTo>
                    <a:pt x="1320" y="1045"/>
                    <a:pt x="638" y="1672"/>
                    <a:pt x="681" y="2349"/>
                  </a:cubicBezTo>
                  <a:cubicBezTo>
                    <a:pt x="701" y="2837"/>
                    <a:pt x="1080" y="3141"/>
                    <a:pt x="1080" y="3141"/>
                  </a:cubicBezTo>
                  <a:cubicBezTo>
                    <a:pt x="1685" y="3718"/>
                    <a:pt x="3121" y="4458"/>
                    <a:pt x="3466" y="4629"/>
                  </a:cubicBezTo>
                  <a:cubicBezTo>
                    <a:pt x="3480" y="4636"/>
                    <a:pt x="3494" y="4632"/>
                    <a:pt x="3502" y="4626"/>
                  </a:cubicBezTo>
                  <a:cubicBezTo>
                    <a:pt x="3513" y="4616"/>
                    <a:pt x="3511" y="4599"/>
                    <a:pt x="3506" y="4588"/>
                  </a:cubicBezTo>
                  <a:cubicBezTo>
                    <a:pt x="2584" y="2576"/>
                    <a:pt x="1320" y="1045"/>
                    <a:pt x="1320" y="1045"/>
                  </a:cubicBezTo>
                  <a:close/>
                  <a:moveTo>
                    <a:pt x="3093" y="74"/>
                  </a:moveTo>
                  <a:cubicBezTo>
                    <a:pt x="2452" y="230"/>
                    <a:pt x="2294" y="821"/>
                    <a:pt x="2294" y="821"/>
                  </a:cubicBezTo>
                  <a:cubicBezTo>
                    <a:pt x="2182" y="1131"/>
                    <a:pt x="2297" y="1588"/>
                    <a:pt x="2297" y="1588"/>
                  </a:cubicBezTo>
                  <a:cubicBezTo>
                    <a:pt x="2510" y="2533"/>
                    <a:pt x="3559" y="4087"/>
                    <a:pt x="3789" y="4420"/>
                  </a:cubicBezTo>
                  <a:cubicBezTo>
                    <a:pt x="3797" y="4432"/>
                    <a:pt x="3810" y="4437"/>
                    <a:pt x="3823" y="4433"/>
                  </a:cubicBezTo>
                  <a:cubicBezTo>
                    <a:pt x="3831" y="4431"/>
                    <a:pt x="3841" y="4424"/>
                    <a:pt x="3843" y="4406"/>
                  </a:cubicBezTo>
                  <a:cubicBezTo>
                    <a:pt x="4191" y="923"/>
                    <a:pt x="3474" y="0"/>
                    <a:pt x="3474" y="0"/>
                  </a:cubicBezTo>
                  <a:cubicBezTo>
                    <a:pt x="3278" y="28"/>
                    <a:pt x="3093" y="74"/>
                    <a:pt x="3093" y="74"/>
                  </a:cubicBezTo>
                  <a:close/>
                  <a:moveTo>
                    <a:pt x="3251" y="5106"/>
                  </a:moveTo>
                  <a:cubicBezTo>
                    <a:pt x="2646" y="5127"/>
                    <a:pt x="828" y="5190"/>
                    <a:pt x="828" y="5190"/>
                  </a:cubicBezTo>
                  <a:cubicBezTo>
                    <a:pt x="1372" y="6124"/>
                    <a:pt x="1997" y="5911"/>
                    <a:pt x="1997" y="5911"/>
                  </a:cubicBezTo>
                  <a:cubicBezTo>
                    <a:pt x="2336" y="5815"/>
                    <a:pt x="3038" y="5324"/>
                    <a:pt x="3269" y="5158"/>
                  </a:cubicBezTo>
                  <a:cubicBezTo>
                    <a:pt x="3284" y="5148"/>
                    <a:pt x="3280" y="5129"/>
                    <a:pt x="3277" y="5121"/>
                  </a:cubicBezTo>
                  <a:cubicBezTo>
                    <a:pt x="3272" y="5112"/>
                    <a:pt x="3259" y="5106"/>
                    <a:pt x="3251" y="5106"/>
                  </a:cubicBezTo>
                  <a:close/>
                  <a:moveTo>
                    <a:pt x="3305" y="4872"/>
                  </a:moveTo>
                  <a:cubicBezTo>
                    <a:pt x="2241" y="4155"/>
                    <a:pt x="184" y="3051"/>
                    <a:pt x="184" y="3051"/>
                  </a:cubicBezTo>
                  <a:cubicBezTo>
                    <a:pt x="0" y="3606"/>
                    <a:pt x="238" y="4080"/>
                    <a:pt x="238" y="4080"/>
                  </a:cubicBezTo>
                  <a:cubicBezTo>
                    <a:pt x="504" y="4663"/>
                    <a:pt x="1017" y="4826"/>
                    <a:pt x="1017" y="4826"/>
                  </a:cubicBezTo>
                  <a:cubicBezTo>
                    <a:pt x="1247" y="4914"/>
                    <a:pt x="1433" y="4921"/>
                    <a:pt x="1433" y="4921"/>
                  </a:cubicBezTo>
                  <a:cubicBezTo>
                    <a:pt x="1470" y="4928"/>
                    <a:pt x="2911" y="4926"/>
                    <a:pt x="3292" y="4926"/>
                  </a:cubicBezTo>
                  <a:cubicBezTo>
                    <a:pt x="3305" y="4926"/>
                    <a:pt x="3314" y="4917"/>
                    <a:pt x="3317" y="4907"/>
                  </a:cubicBezTo>
                  <a:cubicBezTo>
                    <a:pt x="3322" y="4888"/>
                    <a:pt x="3312" y="4877"/>
                    <a:pt x="3305" y="4872"/>
                  </a:cubicBezTo>
                  <a:moveTo>
                    <a:pt x="7918" y="3051"/>
                  </a:moveTo>
                  <a:cubicBezTo>
                    <a:pt x="7918" y="3051"/>
                    <a:pt x="5861" y="4155"/>
                    <a:pt x="4798" y="4872"/>
                  </a:cubicBezTo>
                  <a:cubicBezTo>
                    <a:pt x="4790" y="4877"/>
                    <a:pt x="4780" y="4888"/>
                    <a:pt x="4785" y="4907"/>
                  </a:cubicBezTo>
                  <a:cubicBezTo>
                    <a:pt x="4788" y="4917"/>
                    <a:pt x="4798" y="4926"/>
                    <a:pt x="4810" y="4926"/>
                  </a:cubicBezTo>
                  <a:cubicBezTo>
                    <a:pt x="5191" y="4926"/>
                    <a:pt x="6632" y="4928"/>
                    <a:pt x="6669" y="4921"/>
                  </a:cubicBezTo>
                  <a:cubicBezTo>
                    <a:pt x="6669" y="4921"/>
                    <a:pt x="6855" y="4914"/>
                    <a:pt x="7085" y="4826"/>
                  </a:cubicBezTo>
                  <a:cubicBezTo>
                    <a:pt x="7085" y="4826"/>
                    <a:pt x="7598" y="4663"/>
                    <a:pt x="7864" y="4080"/>
                  </a:cubicBezTo>
                  <a:cubicBezTo>
                    <a:pt x="7864" y="4080"/>
                    <a:pt x="8102" y="3606"/>
                    <a:pt x="7918" y="3051"/>
                  </a:cubicBezTo>
                  <a:moveTo>
                    <a:pt x="4826" y="5121"/>
                  </a:moveTo>
                  <a:cubicBezTo>
                    <a:pt x="4822" y="5129"/>
                    <a:pt x="4818" y="5148"/>
                    <a:pt x="4833" y="5158"/>
                  </a:cubicBezTo>
                  <a:cubicBezTo>
                    <a:pt x="5065" y="5324"/>
                    <a:pt x="5767" y="5815"/>
                    <a:pt x="6105" y="5911"/>
                  </a:cubicBezTo>
                  <a:cubicBezTo>
                    <a:pt x="6105" y="5911"/>
                    <a:pt x="6731" y="6124"/>
                    <a:pt x="7274" y="5190"/>
                  </a:cubicBezTo>
                  <a:cubicBezTo>
                    <a:pt x="7274" y="5190"/>
                    <a:pt x="5456" y="5127"/>
                    <a:pt x="4851" y="5106"/>
                  </a:cubicBezTo>
                  <a:cubicBezTo>
                    <a:pt x="4843" y="5106"/>
                    <a:pt x="4831" y="5112"/>
                    <a:pt x="4826" y="5121"/>
                  </a:cubicBezTo>
                  <a:close/>
                  <a:moveTo>
                    <a:pt x="5809" y="821"/>
                  </a:moveTo>
                  <a:cubicBezTo>
                    <a:pt x="5809" y="821"/>
                    <a:pt x="5650" y="230"/>
                    <a:pt x="5009" y="74"/>
                  </a:cubicBezTo>
                  <a:cubicBezTo>
                    <a:pt x="5009" y="74"/>
                    <a:pt x="4824" y="28"/>
                    <a:pt x="4628" y="0"/>
                  </a:cubicBezTo>
                  <a:cubicBezTo>
                    <a:pt x="4628" y="0"/>
                    <a:pt x="3911" y="923"/>
                    <a:pt x="4259" y="4406"/>
                  </a:cubicBezTo>
                  <a:cubicBezTo>
                    <a:pt x="4261" y="4424"/>
                    <a:pt x="4271" y="4431"/>
                    <a:pt x="4279" y="4433"/>
                  </a:cubicBezTo>
                  <a:cubicBezTo>
                    <a:pt x="4293" y="4437"/>
                    <a:pt x="4305" y="4432"/>
                    <a:pt x="4314" y="4420"/>
                  </a:cubicBezTo>
                  <a:cubicBezTo>
                    <a:pt x="4544" y="4087"/>
                    <a:pt x="5592" y="2533"/>
                    <a:pt x="5805" y="1588"/>
                  </a:cubicBezTo>
                  <a:cubicBezTo>
                    <a:pt x="5805" y="1588"/>
                    <a:pt x="5920" y="1131"/>
                    <a:pt x="5809" y="821"/>
                  </a:cubicBezTo>
                  <a:close/>
                  <a:moveTo>
                    <a:pt x="7421" y="2349"/>
                  </a:moveTo>
                  <a:cubicBezTo>
                    <a:pt x="7464" y="1672"/>
                    <a:pt x="6782" y="1045"/>
                    <a:pt x="6782" y="1045"/>
                  </a:cubicBezTo>
                  <a:cubicBezTo>
                    <a:pt x="6782" y="1045"/>
                    <a:pt x="5518" y="2576"/>
                    <a:pt x="4596" y="4588"/>
                  </a:cubicBezTo>
                  <a:cubicBezTo>
                    <a:pt x="4591" y="4599"/>
                    <a:pt x="4590" y="4616"/>
                    <a:pt x="4601" y="4626"/>
                  </a:cubicBezTo>
                  <a:cubicBezTo>
                    <a:pt x="4608" y="4632"/>
                    <a:pt x="4622" y="4636"/>
                    <a:pt x="4636" y="4629"/>
                  </a:cubicBezTo>
                  <a:cubicBezTo>
                    <a:pt x="4981" y="4458"/>
                    <a:pt x="6417" y="3718"/>
                    <a:pt x="7022" y="3141"/>
                  </a:cubicBezTo>
                  <a:cubicBezTo>
                    <a:pt x="7022" y="3141"/>
                    <a:pt x="7401" y="2837"/>
                    <a:pt x="7421" y="2349"/>
                  </a:cubicBezTo>
                  <a:close/>
                </a:path>
              </a:pathLst>
            </a:custGeom>
            <a:solidFill>
              <a:srgbClr val="C810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57" name="Grafik 56">
            <a:extLst>
              <a:ext uri="{FF2B5EF4-FFF2-40B4-BE49-F238E27FC236}">
                <a16:creationId xmlns:a16="http://schemas.microsoft.com/office/drawing/2014/main" id="{5CFEEC0C-3BB8-4FE9-ABB0-8F95ABC83AD8}"/>
              </a:ext>
            </a:extLst>
          </p:cNvPr>
          <p:cNvPicPr>
            <a:picLocks noChangeAspect="1"/>
          </p:cNvPicPr>
          <p:nvPr/>
        </p:nvPicPr>
        <p:blipFill>
          <a:blip r:embed="rId53"/>
          <a:stretch>
            <a:fillRect/>
          </a:stretch>
        </p:blipFill>
        <p:spPr>
          <a:xfrm>
            <a:off x="5591622" y="4017822"/>
            <a:ext cx="1123965" cy="470135"/>
          </a:xfrm>
          <a:prstGeom prst="rect">
            <a:avLst/>
          </a:prstGeom>
        </p:spPr>
      </p:pic>
      <p:pic>
        <p:nvPicPr>
          <p:cNvPr id="59" name="Grafik 58">
            <a:extLst>
              <a:ext uri="{FF2B5EF4-FFF2-40B4-BE49-F238E27FC236}">
                <a16:creationId xmlns:a16="http://schemas.microsoft.com/office/drawing/2014/main" id="{6E96CCB7-996E-4505-BF69-A7BDFBCBBF41}"/>
              </a:ext>
            </a:extLst>
          </p:cNvPr>
          <p:cNvPicPr>
            <a:picLocks noChangeAspect="1"/>
          </p:cNvPicPr>
          <p:nvPr/>
        </p:nvPicPr>
        <p:blipFill>
          <a:blip r:embed="rId54"/>
          <a:stretch>
            <a:fillRect/>
          </a:stretch>
        </p:blipFill>
        <p:spPr>
          <a:xfrm>
            <a:off x="8311837" y="4622308"/>
            <a:ext cx="1264162" cy="795579"/>
          </a:xfrm>
          <a:prstGeom prst="rect">
            <a:avLst/>
          </a:prstGeom>
        </p:spPr>
      </p:pic>
      <p:pic>
        <p:nvPicPr>
          <p:cNvPr id="70" name="Grafik 69">
            <a:extLst>
              <a:ext uri="{FF2B5EF4-FFF2-40B4-BE49-F238E27FC236}">
                <a16:creationId xmlns:a16="http://schemas.microsoft.com/office/drawing/2014/main" id="{9D773627-D10F-4720-83FC-DEB9C562F7BF}"/>
              </a:ext>
            </a:extLst>
          </p:cNvPr>
          <p:cNvPicPr>
            <a:picLocks noChangeAspect="1"/>
          </p:cNvPicPr>
          <p:nvPr/>
        </p:nvPicPr>
        <p:blipFill>
          <a:blip r:embed="rId55"/>
          <a:stretch>
            <a:fillRect/>
          </a:stretch>
        </p:blipFill>
        <p:spPr>
          <a:xfrm>
            <a:off x="8046469" y="5421337"/>
            <a:ext cx="1460787" cy="543058"/>
          </a:xfrm>
          <a:prstGeom prst="rect">
            <a:avLst/>
          </a:prstGeom>
        </p:spPr>
      </p:pic>
    </p:spTree>
    <p:extLst>
      <p:ext uri="{BB962C8B-B14F-4D97-AF65-F5344CB8AC3E}">
        <p14:creationId xmlns:p14="http://schemas.microsoft.com/office/powerpoint/2010/main" val="1609124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17000" b="-17000"/>
          </a:stretch>
        </a:blipFill>
        <a:effectLst/>
      </p:bgPr>
    </p:bg>
    <p:spTree>
      <p:nvGrpSpPr>
        <p:cNvPr id="1" name=""/>
        <p:cNvGrpSpPr/>
        <p:nvPr/>
      </p:nvGrpSpPr>
      <p:grpSpPr>
        <a:xfrm>
          <a:off x="0" y="0"/>
          <a:ext cx="0" cy="0"/>
          <a:chOff x="0" y="0"/>
          <a:chExt cx="0" cy="0"/>
        </a:xfrm>
      </p:grpSpPr>
      <p:sp>
        <p:nvSpPr>
          <p:cNvPr id="8" name="Teilkreis 7">
            <a:extLst>
              <a:ext uri="{FF2B5EF4-FFF2-40B4-BE49-F238E27FC236}">
                <a16:creationId xmlns:a16="http://schemas.microsoft.com/office/drawing/2014/main" id="{B810BB31-B7CC-4610-AFD3-9F1C097F5B46}"/>
              </a:ext>
            </a:extLst>
          </p:cNvPr>
          <p:cNvSpPr/>
          <p:nvPr/>
        </p:nvSpPr>
        <p:spPr>
          <a:xfrm rot="16010546" flipV="1">
            <a:off x="300986" y="1347006"/>
            <a:ext cx="11364896" cy="12825505"/>
          </a:xfrm>
          <a:prstGeom prst="pie">
            <a:avLst>
              <a:gd name="adj1" fmla="val 16189060"/>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45" name="Objekt 44" hidden="1">
            <a:extLst>
              <a:ext uri="{FF2B5EF4-FFF2-40B4-BE49-F238E27FC236}">
                <a16:creationId xmlns:a16="http://schemas.microsoft.com/office/drawing/2014/main" id="{249ACC2C-4245-439C-935F-45259A18C20A}"/>
              </a:ext>
            </a:extLst>
          </p:cNvPr>
          <p:cNvGraphicFramePr>
            <a:graphicFrameLocks noChangeAspect="1"/>
          </p:cNvGraphicFramePr>
          <p:nvPr>
            <p:custDataLst>
              <p:tags r:id="rId2"/>
            </p:custDataLst>
            <p:extLst>
              <p:ext uri="{D42A27DB-BD31-4B8C-83A1-F6EECF244321}">
                <p14:modId xmlns:p14="http://schemas.microsoft.com/office/powerpoint/2010/main" val="25221104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386" name="think-cell Folie" r:id="rId5" imgW="592" imgH="595" progId="TCLayout.ActiveDocument.1">
                  <p:embed/>
                </p:oleObj>
              </mc:Choice>
              <mc:Fallback>
                <p:oleObj name="think-cell Folie" r:id="rId5" imgW="592" imgH="595" progId="TCLayout.ActiveDocument.1">
                  <p:embed/>
                  <p:pic>
                    <p:nvPicPr>
                      <p:cNvPr id="45" name="Objekt 44" hidden="1">
                        <a:extLst>
                          <a:ext uri="{FF2B5EF4-FFF2-40B4-BE49-F238E27FC236}">
                            <a16:creationId xmlns:a16="http://schemas.microsoft.com/office/drawing/2014/main" id="{249ACC2C-4245-439C-935F-45259A18C20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3" name="Grafik 2">
            <a:extLst>
              <a:ext uri="{FF2B5EF4-FFF2-40B4-BE49-F238E27FC236}">
                <a16:creationId xmlns:a16="http://schemas.microsoft.com/office/drawing/2014/main" id="{7072E4F5-C39E-4EB9-AD2F-326DD2A2F508}"/>
              </a:ext>
            </a:extLst>
          </p:cNvPr>
          <p:cNvPicPr>
            <a:picLocks noChangeAspect="1"/>
          </p:cNvPicPr>
          <p:nvPr/>
        </p:nvPicPr>
        <p:blipFill>
          <a:blip r:embed="rId7"/>
          <a:stretch>
            <a:fillRect/>
          </a:stretch>
        </p:blipFill>
        <p:spPr>
          <a:xfrm>
            <a:off x="2745035" y="4117400"/>
            <a:ext cx="6032004" cy="1161290"/>
          </a:xfrm>
          <a:prstGeom prst="rect">
            <a:avLst/>
          </a:prstGeom>
        </p:spPr>
      </p:pic>
    </p:spTree>
    <p:extLst>
      <p:ext uri="{BB962C8B-B14F-4D97-AF65-F5344CB8AC3E}">
        <p14:creationId xmlns:p14="http://schemas.microsoft.com/office/powerpoint/2010/main" val="3979989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fik 16">
            <a:extLst>
              <a:ext uri="{FF2B5EF4-FFF2-40B4-BE49-F238E27FC236}">
                <a16:creationId xmlns:a16="http://schemas.microsoft.com/office/drawing/2014/main" id="{4944B7B5-45BD-4D74-BD11-E9B5ECEE242D}"/>
              </a:ext>
            </a:extLst>
          </p:cNvPr>
          <p:cNvPicPr>
            <a:picLocks noChangeAspect="1"/>
          </p:cNvPicPr>
          <p:nvPr/>
        </p:nvPicPr>
        <p:blipFill>
          <a:blip r:embed="rId5">
            <a:alphaModFix amt="20000"/>
            <a:duotone>
              <a:schemeClr val="accent6">
                <a:shade val="45000"/>
                <a:satMod val="135000"/>
              </a:schemeClr>
              <a:prstClr val="white"/>
            </a:duotone>
          </a:blip>
          <a:stretch>
            <a:fillRect/>
          </a:stretch>
        </p:blipFill>
        <p:spPr>
          <a:xfrm>
            <a:off x="-203897" y="1246818"/>
            <a:ext cx="11929867" cy="5232399"/>
          </a:xfrm>
          <a:prstGeom prst="rect">
            <a:avLst/>
          </a:prstGeom>
        </p:spPr>
      </p:pic>
      <p:sp>
        <p:nvSpPr>
          <p:cNvPr id="9" name="Teilkreis 8">
            <a:extLst>
              <a:ext uri="{FF2B5EF4-FFF2-40B4-BE49-F238E27FC236}">
                <a16:creationId xmlns:a16="http://schemas.microsoft.com/office/drawing/2014/main" id="{0BF94168-C404-421B-979C-B0F9361653D9}"/>
              </a:ext>
            </a:extLst>
          </p:cNvPr>
          <p:cNvSpPr/>
          <p:nvPr/>
        </p:nvSpPr>
        <p:spPr>
          <a:xfrm rot="10800000" flipH="1" flipV="1">
            <a:off x="-7787914" y="-2274564"/>
            <a:ext cx="15575827" cy="4549128"/>
          </a:xfrm>
          <a:prstGeom prst="pie">
            <a:avLst>
              <a:gd name="adj1" fmla="val 21583531"/>
              <a:gd name="adj2" fmla="val 541217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2"/>
            </p:custDataLst>
            <p:extLst>
              <p:ext uri="{D42A27DB-BD31-4B8C-83A1-F6EECF244321}">
                <p14:modId xmlns:p14="http://schemas.microsoft.com/office/powerpoint/2010/main" val="3499368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6" name="think-cell Folie" r:id="rId6" imgW="592" imgH="595" progId="TCLayout.ActiveDocument.1">
                  <p:embed/>
                </p:oleObj>
              </mc:Choice>
              <mc:Fallback>
                <p:oleObj name="think-cell Folie" r:id="rId6"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3"/>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a:xfrm>
            <a:off x="483209" y="462302"/>
            <a:ext cx="7428612" cy="784516"/>
          </a:xfrm>
        </p:spPr>
        <p:txBody>
          <a:bodyPr vert="horz"/>
          <a:lstStyle/>
          <a:p>
            <a:r>
              <a:rPr lang="de-DE" sz="3200" err="1">
                <a:solidFill>
                  <a:schemeClr val="bg1"/>
                </a:solidFill>
                <a:latin typeface="FlexoSoft DemiBold" panose="02000000000000000000" pitchFamily="2" charset="0"/>
              </a:rPr>
              <a:t>Enable</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seamless</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access</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to</a:t>
            </a:r>
            <a:br>
              <a:rPr lang="de-DE" sz="3200">
                <a:solidFill>
                  <a:schemeClr val="bg1"/>
                </a:solidFill>
                <a:latin typeface="FlexoSoft DemiBold" panose="02000000000000000000" pitchFamily="2" charset="0"/>
              </a:rPr>
            </a:br>
            <a:r>
              <a:rPr lang="de-DE" sz="3200">
                <a:solidFill>
                  <a:schemeClr val="bg1"/>
                </a:solidFill>
                <a:latin typeface="FlexoSoft DemiBold" panose="02000000000000000000" pitchFamily="2" charset="0"/>
              </a:rPr>
              <a:t>4G/5G </a:t>
            </a:r>
            <a:r>
              <a:rPr lang="de-DE" sz="3200" err="1">
                <a:solidFill>
                  <a:schemeClr val="bg1"/>
                </a:solidFill>
                <a:latin typeface="FlexoSoft DemiBold" panose="02000000000000000000" pitchFamily="2" charset="0"/>
              </a:rPr>
              <a:t>network</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capabilitites</a:t>
            </a:r>
            <a:endParaRPr lang="de-DE" sz="3200">
              <a:solidFill>
                <a:schemeClr val="bg1"/>
              </a:solidFill>
              <a:latin typeface="FlexoSoft DemiBold" panose="02000000000000000000" pitchFamily="2" charset="0"/>
            </a:endParaRPr>
          </a:p>
        </p:txBody>
      </p:sp>
      <p:sp>
        <p:nvSpPr>
          <p:cNvPr id="13" name="Textfeld 12">
            <a:extLst>
              <a:ext uri="{FF2B5EF4-FFF2-40B4-BE49-F238E27FC236}">
                <a16:creationId xmlns:a16="http://schemas.microsoft.com/office/drawing/2014/main" id="{3A2CF7F6-1A14-4D9D-8484-1309E9FF7391}"/>
              </a:ext>
            </a:extLst>
          </p:cNvPr>
          <p:cNvSpPr txBox="1"/>
          <p:nvPr/>
        </p:nvSpPr>
        <p:spPr>
          <a:xfrm>
            <a:off x="2859233" y="2948888"/>
            <a:ext cx="5803608" cy="1477328"/>
          </a:xfrm>
          <a:prstGeom prst="rect">
            <a:avLst/>
          </a:prstGeom>
          <a:noFill/>
        </p:spPr>
        <p:txBody>
          <a:bodyPr wrap="square" rtlCol="0">
            <a:spAutoFit/>
          </a:bodyPr>
          <a:lstStyle/>
          <a:p>
            <a:pPr algn="ctr"/>
            <a:r>
              <a:rPr lang="en-US" dirty="0">
                <a:latin typeface="FlexoSoft DemiBold" panose="02000000000000000000" pitchFamily="2" charset="0"/>
              </a:rPr>
              <a:t>4G/5G network capabilities exposed through APIs provide a large benefit for customers. By hiding telco complexity behind APIs and making the APIs available across telco networks and countries, CAMARA enables an easy and seamless access.</a:t>
            </a:r>
          </a:p>
        </p:txBody>
      </p:sp>
      <p:pic>
        <p:nvPicPr>
          <p:cNvPr id="8" name="Grafik 7" descr="Schließendes Anführungszeichen mit einfarbiger Füllung">
            <a:extLst>
              <a:ext uri="{FF2B5EF4-FFF2-40B4-BE49-F238E27FC236}">
                <a16:creationId xmlns:a16="http://schemas.microsoft.com/office/drawing/2014/main" id="{4E1A892C-ACB2-4370-8FEF-FB86D05315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1230179">
            <a:off x="7958552" y="4017420"/>
            <a:ext cx="914400" cy="914400"/>
          </a:xfrm>
          <a:prstGeom prst="rect">
            <a:avLst/>
          </a:prstGeom>
        </p:spPr>
      </p:pic>
      <p:pic>
        <p:nvPicPr>
          <p:cNvPr id="11" name="Grafik 10" descr="Öffnendes Anführungszeichen mit einfarbiger Füllung">
            <a:extLst>
              <a:ext uri="{FF2B5EF4-FFF2-40B4-BE49-F238E27FC236}">
                <a16:creationId xmlns:a16="http://schemas.microsoft.com/office/drawing/2014/main" id="{A817F2CE-8FB3-4AC6-9A26-8D6F346FC9A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93807">
            <a:off x="2124514" y="2335603"/>
            <a:ext cx="914400" cy="914400"/>
          </a:xfrm>
          <a:prstGeom prst="rect">
            <a:avLst/>
          </a:prstGeom>
        </p:spPr>
      </p:pic>
    </p:spTree>
    <p:extLst>
      <p:ext uri="{BB962C8B-B14F-4D97-AF65-F5344CB8AC3E}">
        <p14:creationId xmlns:p14="http://schemas.microsoft.com/office/powerpoint/2010/main" val="1652484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ilkreis 16">
            <a:extLst>
              <a:ext uri="{FF2B5EF4-FFF2-40B4-BE49-F238E27FC236}">
                <a16:creationId xmlns:a16="http://schemas.microsoft.com/office/drawing/2014/main" id="{801E1597-EC31-405C-8219-A1E0B1E0AD6C}"/>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itle 1">
            <a:extLst>
              <a:ext uri="{FF2B5EF4-FFF2-40B4-BE49-F238E27FC236}">
                <a16:creationId xmlns:a16="http://schemas.microsoft.com/office/drawing/2014/main" id="{FA2A8E54-A774-4577-9A5E-E42A478D7705}"/>
              </a:ext>
            </a:extLst>
          </p:cNvPr>
          <p:cNvSpPr txBox="1">
            <a:spLocks/>
          </p:cNvSpPr>
          <p:nvPr/>
        </p:nvSpPr>
        <p:spPr>
          <a:xfrm>
            <a:off x="483208" y="462302"/>
            <a:ext cx="7914411" cy="78451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r>
              <a:rPr lang="en-US" sz="3200" dirty="0">
                <a:solidFill>
                  <a:srgbClr val="FFFFFF"/>
                </a:solidFill>
              </a:rPr>
              <a:t>5G network capabilities</a:t>
            </a:r>
            <a:br>
              <a:rPr lang="en-US" sz="3200" dirty="0">
                <a:solidFill>
                  <a:srgbClr val="FFFFFF"/>
                </a:solidFill>
              </a:rPr>
            </a:br>
            <a:r>
              <a:rPr lang="en-US" sz="3200" dirty="0">
                <a:solidFill>
                  <a:srgbClr val="FFFFFF"/>
                </a:solidFill>
              </a:rPr>
              <a:t>Introduction</a:t>
            </a:r>
            <a:endParaRPr lang="de-DE" sz="3200" dirty="0">
              <a:solidFill>
                <a:srgbClr val="FFFFFF"/>
              </a:solidFill>
              <a:latin typeface="FlexoSoft DemiBold" panose="02000000000000000000" pitchFamily="2" charset="0"/>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2"/>
            </p:custDataLst>
            <p:extLst>
              <p:ext uri="{D42A27DB-BD31-4B8C-83A1-F6EECF244321}">
                <p14:modId xmlns:p14="http://schemas.microsoft.com/office/powerpoint/2010/main" val="608247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70"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3"/>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16" name="Textfeld 15">
            <a:extLst>
              <a:ext uri="{FF2B5EF4-FFF2-40B4-BE49-F238E27FC236}">
                <a16:creationId xmlns:a16="http://schemas.microsoft.com/office/drawing/2014/main" id="{06D8E8A4-FD87-4133-9874-51DB08EA8B6F}"/>
              </a:ext>
            </a:extLst>
          </p:cNvPr>
          <p:cNvSpPr txBox="1"/>
          <p:nvPr/>
        </p:nvSpPr>
        <p:spPr>
          <a:xfrm>
            <a:off x="2171700" y="2340983"/>
            <a:ext cx="7185660" cy="2662267"/>
          </a:xfrm>
          <a:prstGeom prst="rect">
            <a:avLst/>
          </a:prstGeom>
          <a:noFill/>
        </p:spPr>
        <p:txBody>
          <a:bodyPr wrap="square" rtlCol="0">
            <a:spAutoFit/>
          </a:bodyPr>
          <a:lstStyle/>
          <a:p>
            <a:pPr algn="ctr">
              <a:spcBef>
                <a:spcPts val="600"/>
              </a:spcBef>
            </a:pPr>
            <a:r>
              <a:rPr lang="en-US" dirty="0">
                <a:latin typeface="FlexoSoft DemiBold" panose="02000000000000000000" pitchFamily="2" charset="0"/>
              </a:rPr>
              <a:t>5G network capabilities </a:t>
            </a:r>
            <a:r>
              <a:rPr lang="en-US" dirty="0">
                <a:latin typeface="FlexoSoft Light" panose="02000000000000000000" pitchFamily="2" charset="0"/>
              </a:rPr>
              <a:t>are functions partly available already in 4G but new and much more powerful in the 5G network. These functions enable to get information out of the network but also to configure the network. </a:t>
            </a:r>
          </a:p>
          <a:p>
            <a:pPr algn="ctr">
              <a:spcBef>
                <a:spcPts val="600"/>
              </a:spcBef>
            </a:pPr>
            <a:r>
              <a:rPr lang="en-US" dirty="0">
                <a:latin typeface="FlexoSoft Light" panose="02000000000000000000" pitchFamily="2" charset="0"/>
              </a:rPr>
              <a:t>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lang="de-DE" dirty="0">
              <a:latin typeface="FlexoSoft Light" panose="02000000000000000000" pitchFamily="2" charset="0"/>
            </a:endParaRPr>
          </a:p>
        </p:txBody>
      </p:sp>
      <p:pic>
        <p:nvPicPr>
          <p:cNvPr id="18" name="Grafik 17" descr="Schließendes Anführungszeichen mit einfarbiger Füllung">
            <a:extLst>
              <a:ext uri="{FF2B5EF4-FFF2-40B4-BE49-F238E27FC236}">
                <a16:creationId xmlns:a16="http://schemas.microsoft.com/office/drawing/2014/main" id="{DCB64B5C-04AD-4179-A547-4ED3816165F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1230179">
            <a:off x="8893174" y="4269051"/>
            <a:ext cx="914400" cy="914400"/>
          </a:xfrm>
          <a:prstGeom prst="rect">
            <a:avLst/>
          </a:prstGeom>
        </p:spPr>
      </p:pic>
      <p:pic>
        <p:nvPicPr>
          <p:cNvPr id="19" name="Grafik 18" descr="Öffnendes Anführungszeichen mit einfarbiger Füllung">
            <a:extLst>
              <a:ext uri="{FF2B5EF4-FFF2-40B4-BE49-F238E27FC236}">
                <a16:creationId xmlns:a16="http://schemas.microsoft.com/office/drawing/2014/main" id="{0CEFF7C1-26FB-4AA0-BBEE-BC6800677AF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93807">
            <a:off x="1494021" y="1862372"/>
            <a:ext cx="914400" cy="914400"/>
          </a:xfrm>
          <a:prstGeom prst="rect">
            <a:avLst/>
          </a:prstGeom>
        </p:spPr>
      </p:pic>
      <p:pic>
        <p:nvPicPr>
          <p:cNvPr id="22" name="Grafik 21" descr="Ein Bild, das dunkel enthält.&#10;&#10;Automatisch generierte Beschreibung">
            <a:extLst>
              <a:ext uri="{FF2B5EF4-FFF2-40B4-BE49-F238E27FC236}">
                <a16:creationId xmlns:a16="http://schemas.microsoft.com/office/drawing/2014/main" id="{19248C28-B174-4760-BA7C-71C114983863}"/>
              </a:ext>
            </a:extLst>
          </p:cNvPr>
          <p:cNvPicPr>
            <a:picLocks noChangeAspect="1"/>
          </p:cNvPicPr>
          <p:nvPr/>
        </p:nvPicPr>
        <p:blipFill>
          <a:blip r:embed="rId11">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3162489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ilkreis 9">
            <a:extLst>
              <a:ext uri="{FF2B5EF4-FFF2-40B4-BE49-F238E27FC236}">
                <a16:creationId xmlns:a16="http://schemas.microsoft.com/office/drawing/2014/main" id="{92CEB740-8007-4405-A68B-2CE7FB2C9EA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2"/>
            </p:custDataLst>
            <p:extLst>
              <p:ext uri="{D42A27DB-BD31-4B8C-83A1-F6EECF244321}">
                <p14:modId xmlns:p14="http://schemas.microsoft.com/office/powerpoint/2010/main" val="15557184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194"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3"/>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Abstraction API </a:t>
            </a:r>
            <a:br>
              <a:rPr lang="en-US" sz="3200">
                <a:solidFill>
                  <a:srgbClr val="FFFFFF"/>
                </a:solidFill>
              </a:rPr>
            </a:br>
            <a:r>
              <a:rPr lang="en-US" sz="3200">
                <a:solidFill>
                  <a:srgbClr val="FFFFFF"/>
                </a:solidFill>
              </a:rPr>
              <a:t>Architecture</a:t>
            </a:r>
          </a:p>
        </p:txBody>
      </p:sp>
      <p:sp>
        <p:nvSpPr>
          <p:cNvPr id="6" name="Textfeld 5">
            <a:extLst>
              <a:ext uri="{FF2B5EF4-FFF2-40B4-BE49-F238E27FC236}">
                <a16:creationId xmlns:a16="http://schemas.microsoft.com/office/drawing/2014/main" id="{03FFB10F-3D19-4F0C-ABFD-E7B4111A37BC}"/>
              </a:ext>
            </a:extLst>
          </p:cNvPr>
          <p:cNvSpPr txBox="1"/>
          <p:nvPr/>
        </p:nvSpPr>
        <p:spPr>
          <a:xfrm>
            <a:off x="362076" y="2057002"/>
            <a:ext cx="3164391" cy="3647152"/>
          </a:xfrm>
          <a:prstGeom prst="rect">
            <a:avLst/>
          </a:prstGeom>
          <a:noFill/>
        </p:spPr>
        <p:txBody>
          <a:bodyPr wrap="square" rtlCol="0">
            <a:spAutoFit/>
          </a:bodyPr>
          <a:lstStyle/>
          <a:p>
            <a:pPr>
              <a:spcBef>
                <a:spcPts val="600"/>
              </a:spcBef>
            </a:pPr>
            <a:r>
              <a:rPr lang="en-US" b="1" dirty="0">
                <a:latin typeface="FlexoSoft DemiBold" panose="02000000000000000000" pitchFamily="2" charset="0"/>
              </a:rPr>
              <a:t>Abstraction</a:t>
            </a:r>
            <a:r>
              <a:rPr lang="en-US" b="1" dirty="0">
                <a:latin typeface="FlexoSoft Light" panose="02000000000000000000" pitchFamily="2" charset="0"/>
              </a:rPr>
              <a:t> from Network APIs to Service APIs is necessary:</a:t>
            </a:r>
          </a:p>
          <a:p>
            <a:pPr marL="285750" indent="-285750">
              <a:spcBef>
                <a:spcPts val="600"/>
              </a:spcBef>
              <a:buFont typeface="Wingdings" panose="05000000000000000000" pitchFamily="2" charset="2"/>
              <a:buChar char="§"/>
            </a:pPr>
            <a:r>
              <a:rPr lang="en-US" dirty="0">
                <a:latin typeface="FlexoSoft Light" panose="02000000000000000000" pitchFamily="2" charset="0"/>
              </a:rPr>
              <a:t>To hide telco complexity making APIs easy to consume for customers with no telco expertise (user-friendly APIs)</a:t>
            </a:r>
          </a:p>
          <a:p>
            <a:pPr marL="285750" indent="-285750">
              <a:spcBef>
                <a:spcPts val="600"/>
              </a:spcBef>
              <a:buFont typeface="Wingdings" panose="05000000000000000000" pitchFamily="2" charset="2"/>
              <a:buChar char="§"/>
            </a:pPr>
            <a:r>
              <a:rPr lang="en-US" dirty="0">
                <a:latin typeface="FlexoSoft Light" panose="02000000000000000000" pitchFamily="2" charset="0"/>
              </a:rPr>
              <a:t>To fulfil data privacy and regulatory requirements</a:t>
            </a:r>
          </a:p>
          <a:p>
            <a:pPr marL="285750" indent="-285750">
              <a:spcBef>
                <a:spcPts val="600"/>
              </a:spcBef>
              <a:buFont typeface="Wingdings" panose="05000000000000000000" pitchFamily="2" charset="2"/>
              <a:buChar char="§"/>
            </a:pPr>
            <a:r>
              <a:rPr lang="en-US" dirty="0">
                <a:latin typeface="FlexoSoft Light" panose="02000000000000000000" pitchFamily="2" charset="0"/>
              </a:rPr>
              <a:t>To facilitate application to network integration</a:t>
            </a:r>
          </a:p>
        </p:txBody>
      </p:sp>
      <p:pic>
        <p:nvPicPr>
          <p:cNvPr id="7" name="Grafik 6">
            <a:extLst>
              <a:ext uri="{FF2B5EF4-FFF2-40B4-BE49-F238E27FC236}">
                <a16:creationId xmlns:a16="http://schemas.microsoft.com/office/drawing/2014/main" id="{FB94A2E5-A337-41C5-96EA-52C92AE1ACB6}"/>
              </a:ext>
            </a:extLst>
          </p:cNvPr>
          <p:cNvPicPr>
            <a:picLocks noChangeAspect="1"/>
          </p:cNvPicPr>
          <p:nvPr/>
        </p:nvPicPr>
        <p:blipFill>
          <a:blip r:embed="rId7"/>
          <a:stretch>
            <a:fillRect/>
          </a:stretch>
        </p:blipFill>
        <p:spPr>
          <a:xfrm>
            <a:off x="3580785" y="1883980"/>
            <a:ext cx="7674352" cy="3993195"/>
          </a:xfrm>
          <a:prstGeom prst="rect">
            <a:avLst/>
          </a:prstGeom>
        </p:spPr>
      </p:pic>
    </p:spTree>
    <p:extLst>
      <p:ext uri="{BB962C8B-B14F-4D97-AF65-F5344CB8AC3E}">
        <p14:creationId xmlns:p14="http://schemas.microsoft.com/office/powerpoint/2010/main" val="2574986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eilkreis 115">
            <a:extLst>
              <a:ext uri="{FF2B5EF4-FFF2-40B4-BE49-F238E27FC236}">
                <a16:creationId xmlns:a16="http://schemas.microsoft.com/office/drawing/2014/main" id="{00F17487-F379-49DC-89FB-0AA93F799AEA}"/>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2"/>
            </p:custDataLst>
            <p:extLst>
              <p:ext uri="{D42A27DB-BD31-4B8C-83A1-F6EECF244321}">
                <p14:modId xmlns:p14="http://schemas.microsoft.com/office/powerpoint/2010/main" val="41883609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18"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3"/>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Abstraction API </a:t>
            </a:r>
            <a:br>
              <a:rPr lang="en-US" sz="3200">
                <a:solidFill>
                  <a:srgbClr val="FFFFFF"/>
                </a:solidFill>
              </a:rPr>
            </a:br>
            <a:r>
              <a:rPr lang="en-US" sz="3200">
                <a:solidFill>
                  <a:srgbClr val="FFFFFF"/>
                </a:solidFill>
              </a:rPr>
              <a:t>Distribution Options</a:t>
            </a:r>
          </a:p>
        </p:txBody>
      </p:sp>
      <p:sp>
        <p:nvSpPr>
          <p:cNvPr id="8" name="TextBox 130">
            <a:extLst>
              <a:ext uri="{FF2B5EF4-FFF2-40B4-BE49-F238E27FC236}">
                <a16:creationId xmlns:a16="http://schemas.microsoft.com/office/drawing/2014/main" id="{A161E708-C2E5-4C9C-B984-EDB79F0ECE1C}"/>
              </a:ext>
            </a:extLst>
          </p:cNvPr>
          <p:cNvSpPr txBox="1"/>
          <p:nvPr/>
        </p:nvSpPr>
        <p:spPr>
          <a:xfrm>
            <a:off x="1342565" y="1580430"/>
            <a:ext cx="3570655" cy="307777"/>
          </a:xfrm>
          <a:prstGeom prst="rect">
            <a:avLst/>
          </a:prstGeom>
          <a:noFill/>
          <a:ln>
            <a:noFill/>
          </a:ln>
        </p:spPr>
        <p:txBody>
          <a:bodyPr wrap="square" rtlCol="0">
            <a:spAutoFit/>
          </a:bodyPr>
          <a:lstStyle/>
          <a:p>
            <a:pPr algn="ctr"/>
            <a:r>
              <a:rPr lang="en-US" sz="1400" b="1">
                <a:latin typeface="FlexoSoft" panose="02000000000000000000" pitchFamily="2" charset="0"/>
              </a:rPr>
              <a:t>A. Single-Operator Relationship</a:t>
            </a:r>
          </a:p>
        </p:txBody>
      </p:sp>
      <p:cxnSp>
        <p:nvCxnSpPr>
          <p:cNvPr id="9" name="Straight Connector 129">
            <a:extLst>
              <a:ext uri="{FF2B5EF4-FFF2-40B4-BE49-F238E27FC236}">
                <a16:creationId xmlns:a16="http://schemas.microsoft.com/office/drawing/2014/main" id="{51526113-B3B3-4CCB-B3EC-AB5085D0928C}"/>
              </a:ext>
            </a:extLst>
          </p:cNvPr>
          <p:cNvCxnSpPr/>
          <p:nvPr/>
        </p:nvCxnSpPr>
        <p:spPr>
          <a:xfrm>
            <a:off x="1342565" y="1933183"/>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10" name="Gruppieren 9">
            <a:extLst>
              <a:ext uri="{FF2B5EF4-FFF2-40B4-BE49-F238E27FC236}">
                <a16:creationId xmlns:a16="http://schemas.microsoft.com/office/drawing/2014/main" id="{71639345-D8F4-452C-B9F0-355C83C62C6F}"/>
              </a:ext>
            </a:extLst>
          </p:cNvPr>
          <p:cNvGrpSpPr/>
          <p:nvPr/>
        </p:nvGrpSpPr>
        <p:grpSpPr>
          <a:xfrm>
            <a:off x="6595882" y="3896724"/>
            <a:ext cx="3583625" cy="352753"/>
            <a:chOff x="6481641" y="3958307"/>
            <a:chExt cx="3583625" cy="352753"/>
          </a:xfrm>
        </p:grpSpPr>
        <p:sp>
          <p:nvSpPr>
            <p:cNvPr id="11" name="TextBox 132">
              <a:extLst>
                <a:ext uri="{FF2B5EF4-FFF2-40B4-BE49-F238E27FC236}">
                  <a16:creationId xmlns:a16="http://schemas.microsoft.com/office/drawing/2014/main" id="{FDE7D98C-7792-4B6E-BD7F-48ED7077472D}"/>
                </a:ext>
              </a:extLst>
            </p:cNvPr>
            <p:cNvSpPr txBox="1"/>
            <p:nvPr/>
          </p:nvSpPr>
          <p:spPr>
            <a:xfrm>
              <a:off x="6481641" y="3958307"/>
              <a:ext cx="3570655" cy="307777"/>
            </a:xfrm>
            <a:prstGeom prst="rect">
              <a:avLst/>
            </a:prstGeom>
            <a:noFill/>
          </p:spPr>
          <p:txBody>
            <a:bodyPr wrap="square" rtlCol="0">
              <a:spAutoFit/>
            </a:bodyPr>
            <a:lstStyle/>
            <a:p>
              <a:pPr algn="ctr"/>
              <a:r>
                <a:rPr lang="en-US" sz="1400" b="1">
                  <a:latin typeface="FlexoSoft" panose="02000000000000000000" pitchFamily="2" charset="0"/>
                </a:rPr>
                <a:t>D. Operator Aggregation</a:t>
              </a:r>
            </a:p>
          </p:txBody>
        </p:sp>
        <p:cxnSp>
          <p:nvCxnSpPr>
            <p:cNvPr id="12" name="Straight Connector 131">
              <a:extLst>
                <a:ext uri="{FF2B5EF4-FFF2-40B4-BE49-F238E27FC236}">
                  <a16:creationId xmlns:a16="http://schemas.microsoft.com/office/drawing/2014/main" id="{03771B02-8611-4C24-9BC6-95D411287DAB}"/>
                </a:ext>
              </a:extLst>
            </p:cNvPr>
            <p:cNvCxnSpPr/>
            <p:nvPr/>
          </p:nvCxnSpPr>
          <p:spPr>
            <a:xfrm>
              <a:off x="6481641" y="4311060"/>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3" name="Gruppieren 12">
            <a:extLst>
              <a:ext uri="{FF2B5EF4-FFF2-40B4-BE49-F238E27FC236}">
                <a16:creationId xmlns:a16="http://schemas.microsoft.com/office/drawing/2014/main" id="{B3870735-5B45-418B-881D-0D513CA16DCE}"/>
              </a:ext>
            </a:extLst>
          </p:cNvPr>
          <p:cNvGrpSpPr/>
          <p:nvPr/>
        </p:nvGrpSpPr>
        <p:grpSpPr>
          <a:xfrm>
            <a:off x="6595882" y="1572141"/>
            <a:ext cx="3583625" cy="352753"/>
            <a:chOff x="6468671" y="1033256"/>
            <a:chExt cx="3583625" cy="352753"/>
          </a:xfrm>
        </p:grpSpPr>
        <p:sp>
          <p:nvSpPr>
            <p:cNvPr id="14" name="TextBox 134">
              <a:extLst>
                <a:ext uri="{FF2B5EF4-FFF2-40B4-BE49-F238E27FC236}">
                  <a16:creationId xmlns:a16="http://schemas.microsoft.com/office/drawing/2014/main" id="{7083AE12-43C6-4A12-BD74-0E5AE2C53797}"/>
                </a:ext>
              </a:extLst>
            </p:cNvPr>
            <p:cNvSpPr txBox="1"/>
            <p:nvPr/>
          </p:nvSpPr>
          <p:spPr>
            <a:xfrm>
              <a:off x="6468671" y="1033256"/>
              <a:ext cx="3570655" cy="307777"/>
            </a:xfrm>
            <a:prstGeom prst="rect">
              <a:avLst/>
            </a:prstGeom>
            <a:noFill/>
          </p:spPr>
          <p:txBody>
            <a:bodyPr wrap="square" rtlCol="0">
              <a:spAutoFit/>
            </a:bodyPr>
            <a:lstStyle/>
            <a:p>
              <a:pPr algn="ctr"/>
              <a:r>
                <a:rPr lang="en-US" sz="1400" b="1">
                  <a:latin typeface="FlexoSoft" panose="02000000000000000000" pitchFamily="2" charset="0"/>
                </a:rPr>
                <a:t>B. Single-Operator “API Roaming”</a:t>
              </a:r>
            </a:p>
          </p:txBody>
        </p:sp>
        <p:cxnSp>
          <p:nvCxnSpPr>
            <p:cNvPr id="15" name="Straight Connector 133">
              <a:extLst>
                <a:ext uri="{FF2B5EF4-FFF2-40B4-BE49-F238E27FC236}">
                  <a16:creationId xmlns:a16="http://schemas.microsoft.com/office/drawing/2014/main" id="{E1A655D7-3F4C-46EE-8A46-BE9217DEA319}"/>
                </a:ext>
              </a:extLst>
            </p:cNvPr>
            <p:cNvCxnSpPr/>
            <p:nvPr/>
          </p:nvCxnSpPr>
          <p:spPr>
            <a:xfrm>
              <a:off x="6468671" y="1386009"/>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6" name="Gruppieren 15">
            <a:extLst>
              <a:ext uri="{FF2B5EF4-FFF2-40B4-BE49-F238E27FC236}">
                <a16:creationId xmlns:a16="http://schemas.microsoft.com/office/drawing/2014/main" id="{2904757A-96C9-4AC0-BFED-3E67C1E8451E}"/>
              </a:ext>
            </a:extLst>
          </p:cNvPr>
          <p:cNvGrpSpPr/>
          <p:nvPr/>
        </p:nvGrpSpPr>
        <p:grpSpPr>
          <a:xfrm>
            <a:off x="1342565" y="3896724"/>
            <a:ext cx="3583625" cy="352753"/>
            <a:chOff x="1215354" y="3955925"/>
            <a:chExt cx="3583625" cy="352753"/>
          </a:xfrm>
        </p:grpSpPr>
        <p:sp>
          <p:nvSpPr>
            <p:cNvPr id="17" name="TextBox 136">
              <a:extLst>
                <a:ext uri="{FF2B5EF4-FFF2-40B4-BE49-F238E27FC236}">
                  <a16:creationId xmlns:a16="http://schemas.microsoft.com/office/drawing/2014/main" id="{2B543926-E212-4488-8C38-1EE00D2B71B7}"/>
                </a:ext>
              </a:extLst>
            </p:cNvPr>
            <p:cNvSpPr txBox="1"/>
            <p:nvPr/>
          </p:nvSpPr>
          <p:spPr>
            <a:xfrm>
              <a:off x="1215354" y="3955925"/>
              <a:ext cx="3570655" cy="307777"/>
            </a:xfrm>
            <a:prstGeom prst="rect">
              <a:avLst/>
            </a:prstGeom>
            <a:noFill/>
          </p:spPr>
          <p:txBody>
            <a:bodyPr wrap="square" rtlCol="0">
              <a:spAutoFit/>
            </a:bodyPr>
            <a:lstStyle/>
            <a:p>
              <a:pPr algn="ctr"/>
              <a:r>
                <a:rPr lang="en-US" sz="1400" b="1">
                  <a:latin typeface="FlexoSoft" panose="02000000000000000000" pitchFamily="2" charset="0"/>
                </a:rPr>
                <a:t>C. Multi-Operator Relationship</a:t>
              </a:r>
            </a:p>
          </p:txBody>
        </p:sp>
        <p:cxnSp>
          <p:nvCxnSpPr>
            <p:cNvPr id="18" name="Straight Connector 135">
              <a:extLst>
                <a:ext uri="{FF2B5EF4-FFF2-40B4-BE49-F238E27FC236}">
                  <a16:creationId xmlns:a16="http://schemas.microsoft.com/office/drawing/2014/main" id="{55EFA33D-F6C9-47B9-AE55-B90A9719CC8D}"/>
                </a:ext>
              </a:extLst>
            </p:cNvPr>
            <p:cNvCxnSpPr/>
            <p:nvPr/>
          </p:nvCxnSpPr>
          <p:spPr>
            <a:xfrm>
              <a:off x="1215354" y="4308678"/>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9" name="Group 115">
            <a:extLst>
              <a:ext uri="{FF2B5EF4-FFF2-40B4-BE49-F238E27FC236}">
                <a16:creationId xmlns:a16="http://schemas.microsoft.com/office/drawing/2014/main" id="{9A2122B2-902A-4642-873D-86548E551B4A}"/>
              </a:ext>
            </a:extLst>
          </p:cNvPr>
          <p:cNvGrpSpPr/>
          <p:nvPr/>
        </p:nvGrpSpPr>
        <p:grpSpPr>
          <a:xfrm>
            <a:off x="1342565" y="2162708"/>
            <a:ext cx="1521198" cy="1616344"/>
            <a:chOff x="809626" y="2260974"/>
            <a:chExt cx="1943105" cy="1616344"/>
          </a:xfrm>
        </p:grpSpPr>
        <p:sp>
          <p:nvSpPr>
            <p:cNvPr id="20" name="Rectangle 69">
              <a:extLst>
                <a:ext uri="{FF2B5EF4-FFF2-40B4-BE49-F238E27FC236}">
                  <a16:creationId xmlns:a16="http://schemas.microsoft.com/office/drawing/2014/main" id="{C66C9957-045F-4F43-BB6B-5A498E84E01A}"/>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21" name="Rectangle 118">
              <a:extLst>
                <a:ext uri="{FF2B5EF4-FFF2-40B4-BE49-F238E27FC236}">
                  <a16:creationId xmlns:a16="http://schemas.microsoft.com/office/drawing/2014/main" id="{71038A08-C93E-485A-8289-A5D543372890}"/>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22" name="Rectangle 119">
              <a:extLst>
                <a:ext uri="{FF2B5EF4-FFF2-40B4-BE49-F238E27FC236}">
                  <a16:creationId xmlns:a16="http://schemas.microsoft.com/office/drawing/2014/main" id="{D5D09516-08D9-4970-B58F-CC57C8465ACC}"/>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23" name="Rectangle 120">
              <a:extLst>
                <a:ext uri="{FF2B5EF4-FFF2-40B4-BE49-F238E27FC236}">
                  <a16:creationId xmlns:a16="http://schemas.microsoft.com/office/drawing/2014/main" id="{DB14AF2C-2C71-47DD-8EFD-CEF3ACD5BA87}"/>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24" name="Group 122">
              <a:extLst>
                <a:ext uri="{FF2B5EF4-FFF2-40B4-BE49-F238E27FC236}">
                  <a16:creationId xmlns:a16="http://schemas.microsoft.com/office/drawing/2014/main" id="{1D7A89F8-797C-4FEE-A9D8-6DD94FCA3023}"/>
                </a:ext>
              </a:extLst>
            </p:cNvPr>
            <p:cNvGrpSpPr/>
            <p:nvPr/>
          </p:nvGrpSpPr>
          <p:grpSpPr>
            <a:xfrm>
              <a:off x="1310248" y="3242981"/>
              <a:ext cx="1137348" cy="491318"/>
              <a:chOff x="1996564" y="1839447"/>
              <a:chExt cx="2621611" cy="1045986"/>
            </a:xfrm>
          </p:grpSpPr>
          <p:cxnSp>
            <p:nvCxnSpPr>
              <p:cNvPr id="35" name="Straight Connector 123">
                <a:extLst>
                  <a:ext uri="{FF2B5EF4-FFF2-40B4-BE49-F238E27FC236}">
                    <a16:creationId xmlns:a16="http://schemas.microsoft.com/office/drawing/2014/main" id="{B253A99F-C7C1-4DBC-ABD3-501B0D9EC7BC}"/>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36" name="Straight Connector 124">
                <a:extLst>
                  <a:ext uri="{FF2B5EF4-FFF2-40B4-BE49-F238E27FC236}">
                    <a16:creationId xmlns:a16="http://schemas.microsoft.com/office/drawing/2014/main" id="{4BE6A946-D514-4E64-87C8-77647214BF05}"/>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37" name="Straight Connector 125">
                <a:extLst>
                  <a:ext uri="{FF2B5EF4-FFF2-40B4-BE49-F238E27FC236}">
                    <a16:creationId xmlns:a16="http://schemas.microsoft.com/office/drawing/2014/main" id="{7EA33FE3-F254-4C2D-8EE8-360BD10F1711}"/>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25" name="TextBox 129">
              <a:extLst>
                <a:ext uri="{FF2B5EF4-FFF2-40B4-BE49-F238E27FC236}">
                  <a16:creationId xmlns:a16="http://schemas.microsoft.com/office/drawing/2014/main" id="{82F835B5-A2DF-4EA3-AB94-CC451D9B2C04}"/>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26" name="Rectangle 69">
              <a:extLst>
                <a:ext uri="{FF2B5EF4-FFF2-40B4-BE49-F238E27FC236}">
                  <a16:creationId xmlns:a16="http://schemas.microsoft.com/office/drawing/2014/main" id="{6DD83861-4FF2-4523-BE6A-8B967EF592B7}"/>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27" name="Rectangle 118">
              <a:extLst>
                <a:ext uri="{FF2B5EF4-FFF2-40B4-BE49-F238E27FC236}">
                  <a16:creationId xmlns:a16="http://schemas.microsoft.com/office/drawing/2014/main" id="{23E1E0D2-2D04-4BE3-8860-0725506CA56F}"/>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28" name="Rectangle 119">
              <a:extLst>
                <a:ext uri="{FF2B5EF4-FFF2-40B4-BE49-F238E27FC236}">
                  <a16:creationId xmlns:a16="http://schemas.microsoft.com/office/drawing/2014/main" id="{77453F37-8D00-47BC-9148-DC2F7F2BB9E8}"/>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29" name="Rectangle 120">
              <a:extLst>
                <a:ext uri="{FF2B5EF4-FFF2-40B4-BE49-F238E27FC236}">
                  <a16:creationId xmlns:a16="http://schemas.microsoft.com/office/drawing/2014/main" id="{2CBE3B21-B90D-4F4E-9D04-BF327A090453}"/>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30" name="Group 122">
              <a:extLst>
                <a:ext uri="{FF2B5EF4-FFF2-40B4-BE49-F238E27FC236}">
                  <a16:creationId xmlns:a16="http://schemas.microsoft.com/office/drawing/2014/main" id="{B33C4262-C313-44AE-8E54-0798CC5EDEC0}"/>
                </a:ext>
              </a:extLst>
            </p:cNvPr>
            <p:cNvGrpSpPr/>
            <p:nvPr/>
          </p:nvGrpSpPr>
          <p:grpSpPr>
            <a:xfrm>
              <a:off x="1310248" y="2406204"/>
              <a:ext cx="1137348" cy="491318"/>
              <a:chOff x="1832293" y="-94399"/>
              <a:chExt cx="2621611" cy="1045986"/>
            </a:xfrm>
          </p:grpSpPr>
          <p:cxnSp>
            <p:nvCxnSpPr>
              <p:cNvPr id="32" name="Straight Connector 123">
                <a:extLst>
                  <a:ext uri="{FF2B5EF4-FFF2-40B4-BE49-F238E27FC236}">
                    <a16:creationId xmlns:a16="http://schemas.microsoft.com/office/drawing/2014/main" id="{7068D611-0CD4-4B3B-A3B4-99A73CAE1477}"/>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33" name="Straight Connector 124">
                <a:extLst>
                  <a:ext uri="{FF2B5EF4-FFF2-40B4-BE49-F238E27FC236}">
                    <a16:creationId xmlns:a16="http://schemas.microsoft.com/office/drawing/2014/main" id="{0AEA899B-2176-4F58-9D92-6037160A854E}"/>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34" name="Straight Connector 125">
                <a:extLst>
                  <a:ext uri="{FF2B5EF4-FFF2-40B4-BE49-F238E27FC236}">
                    <a16:creationId xmlns:a16="http://schemas.microsoft.com/office/drawing/2014/main" id="{4B018021-B59F-411D-9ECF-95E9BC2794CA}"/>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31" name="TextBox 129">
              <a:extLst>
                <a:ext uri="{FF2B5EF4-FFF2-40B4-BE49-F238E27FC236}">
                  <a16:creationId xmlns:a16="http://schemas.microsoft.com/office/drawing/2014/main" id="{764757E3-4F84-4E75-8A2F-6075A62C7B6D}"/>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grpSp>
        <p:nvGrpSpPr>
          <p:cNvPr id="38" name="Group 147">
            <a:extLst>
              <a:ext uri="{FF2B5EF4-FFF2-40B4-BE49-F238E27FC236}">
                <a16:creationId xmlns:a16="http://schemas.microsoft.com/office/drawing/2014/main" id="{ECDDC0C1-2229-4C06-9E8B-27CA556C77DD}"/>
              </a:ext>
            </a:extLst>
          </p:cNvPr>
          <p:cNvGrpSpPr/>
          <p:nvPr/>
        </p:nvGrpSpPr>
        <p:grpSpPr>
          <a:xfrm>
            <a:off x="6595882" y="2158364"/>
            <a:ext cx="1521198" cy="1616344"/>
            <a:chOff x="809626" y="2260974"/>
            <a:chExt cx="1943105" cy="1616344"/>
          </a:xfrm>
        </p:grpSpPr>
        <p:sp>
          <p:nvSpPr>
            <p:cNvPr id="39" name="Rectangle 69">
              <a:extLst>
                <a:ext uri="{FF2B5EF4-FFF2-40B4-BE49-F238E27FC236}">
                  <a16:creationId xmlns:a16="http://schemas.microsoft.com/office/drawing/2014/main" id="{ACB9A346-8411-4333-BE5A-D9DF5C891408}"/>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40" name="Rectangle 118">
              <a:extLst>
                <a:ext uri="{FF2B5EF4-FFF2-40B4-BE49-F238E27FC236}">
                  <a16:creationId xmlns:a16="http://schemas.microsoft.com/office/drawing/2014/main" id="{6DC92B4D-65A1-44FA-ABAF-7A5F84786012}"/>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41" name="Rectangle 119">
              <a:extLst>
                <a:ext uri="{FF2B5EF4-FFF2-40B4-BE49-F238E27FC236}">
                  <a16:creationId xmlns:a16="http://schemas.microsoft.com/office/drawing/2014/main" id="{3A6F1304-2938-4AA0-A35A-D8BD3E99C6F0}"/>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42" name="Rectangle 120">
              <a:extLst>
                <a:ext uri="{FF2B5EF4-FFF2-40B4-BE49-F238E27FC236}">
                  <a16:creationId xmlns:a16="http://schemas.microsoft.com/office/drawing/2014/main" id="{D4D7E09D-9CE9-4AB1-9B66-C262A6266A50}"/>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43" name="Group 122">
              <a:extLst>
                <a:ext uri="{FF2B5EF4-FFF2-40B4-BE49-F238E27FC236}">
                  <a16:creationId xmlns:a16="http://schemas.microsoft.com/office/drawing/2014/main" id="{590A659B-47FA-4455-971E-18A54EB0ECBC}"/>
                </a:ext>
              </a:extLst>
            </p:cNvPr>
            <p:cNvGrpSpPr/>
            <p:nvPr/>
          </p:nvGrpSpPr>
          <p:grpSpPr>
            <a:xfrm>
              <a:off x="1310248" y="3242981"/>
              <a:ext cx="1137348" cy="491318"/>
              <a:chOff x="1996564" y="1839447"/>
              <a:chExt cx="2621611" cy="1045986"/>
            </a:xfrm>
          </p:grpSpPr>
          <p:cxnSp>
            <p:nvCxnSpPr>
              <p:cNvPr id="55" name="Straight Connector 123">
                <a:extLst>
                  <a:ext uri="{FF2B5EF4-FFF2-40B4-BE49-F238E27FC236}">
                    <a16:creationId xmlns:a16="http://schemas.microsoft.com/office/drawing/2014/main" id="{647362A4-5F2C-41BD-8678-8E88B21CCF7E}"/>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56" name="Straight Connector 124">
                <a:extLst>
                  <a:ext uri="{FF2B5EF4-FFF2-40B4-BE49-F238E27FC236}">
                    <a16:creationId xmlns:a16="http://schemas.microsoft.com/office/drawing/2014/main" id="{05EC1518-5DDE-4D6A-8BF8-94E7985268E8}"/>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57" name="Straight Connector 125">
                <a:extLst>
                  <a:ext uri="{FF2B5EF4-FFF2-40B4-BE49-F238E27FC236}">
                    <a16:creationId xmlns:a16="http://schemas.microsoft.com/office/drawing/2014/main" id="{2544BF5B-4DDD-4A2B-A6CB-84D3D187644E}"/>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44" name="TextBox 129">
              <a:extLst>
                <a:ext uri="{FF2B5EF4-FFF2-40B4-BE49-F238E27FC236}">
                  <a16:creationId xmlns:a16="http://schemas.microsoft.com/office/drawing/2014/main" id="{E8F1F566-54CF-4FE7-96D0-C011545AC12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45" name="Rectangle 69">
              <a:extLst>
                <a:ext uri="{FF2B5EF4-FFF2-40B4-BE49-F238E27FC236}">
                  <a16:creationId xmlns:a16="http://schemas.microsoft.com/office/drawing/2014/main" id="{16FDC542-483A-424B-B47F-6BF3027A3E82}"/>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46" name="Rectangle 118">
              <a:extLst>
                <a:ext uri="{FF2B5EF4-FFF2-40B4-BE49-F238E27FC236}">
                  <a16:creationId xmlns:a16="http://schemas.microsoft.com/office/drawing/2014/main" id="{B2678B16-35C1-4B9E-8C43-EEEF3126D826}"/>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47" name="Rectangle 119">
              <a:extLst>
                <a:ext uri="{FF2B5EF4-FFF2-40B4-BE49-F238E27FC236}">
                  <a16:creationId xmlns:a16="http://schemas.microsoft.com/office/drawing/2014/main" id="{28C7AD95-BC0A-435A-A791-12FFB57645CB}"/>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48" name="Rectangle 120">
              <a:extLst>
                <a:ext uri="{FF2B5EF4-FFF2-40B4-BE49-F238E27FC236}">
                  <a16:creationId xmlns:a16="http://schemas.microsoft.com/office/drawing/2014/main" id="{612E28E1-4804-407C-B023-8E0787C54C21}"/>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49" name="Group 122">
              <a:extLst>
                <a:ext uri="{FF2B5EF4-FFF2-40B4-BE49-F238E27FC236}">
                  <a16:creationId xmlns:a16="http://schemas.microsoft.com/office/drawing/2014/main" id="{298A222A-A846-4E0E-8C76-C70A27BA18F8}"/>
                </a:ext>
              </a:extLst>
            </p:cNvPr>
            <p:cNvGrpSpPr/>
            <p:nvPr/>
          </p:nvGrpSpPr>
          <p:grpSpPr>
            <a:xfrm>
              <a:off x="1310248" y="2406204"/>
              <a:ext cx="1137348" cy="491318"/>
              <a:chOff x="1832293" y="-94399"/>
              <a:chExt cx="2621611" cy="1045986"/>
            </a:xfrm>
          </p:grpSpPr>
          <p:cxnSp>
            <p:nvCxnSpPr>
              <p:cNvPr id="52" name="Straight Connector 123">
                <a:extLst>
                  <a:ext uri="{FF2B5EF4-FFF2-40B4-BE49-F238E27FC236}">
                    <a16:creationId xmlns:a16="http://schemas.microsoft.com/office/drawing/2014/main" id="{3DC2E91F-0D6F-42E1-9FF6-80450E5532BA}"/>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53" name="Straight Connector 124">
                <a:extLst>
                  <a:ext uri="{FF2B5EF4-FFF2-40B4-BE49-F238E27FC236}">
                    <a16:creationId xmlns:a16="http://schemas.microsoft.com/office/drawing/2014/main" id="{59137B37-549E-4B70-88BE-D907F4212719}"/>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54" name="Straight Connector 125">
                <a:extLst>
                  <a:ext uri="{FF2B5EF4-FFF2-40B4-BE49-F238E27FC236}">
                    <a16:creationId xmlns:a16="http://schemas.microsoft.com/office/drawing/2014/main" id="{AA6EE616-B61E-4C31-978C-0FB1203D9156}"/>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50" name="TextBox 129">
              <a:extLst>
                <a:ext uri="{FF2B5EF4-FFF2-40B4-BE49-F238E27FC236}">
                  <a16:creationId xmlns:a16="http://schemas.microsoft.com/office/drawing/2014/main" id="{997ACFBA-06C6-48EE-A556-F44C9B429ED6}"/>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cxnSp>
          <p:nvCxnSpPr>
            <p:cNvPr id="51" name="Straight Connector 66">
              <a:extLst>
                <a:ext uri="{FF2B5EF4-FFF2-40B4-BE49-F238E27FC236}">
                  <a16:creationId xmlns:a16="http://schemas.microsoft.com/office/drawing/2014/main" id="{B31DDF50-E3A7-417F-B90D-3EBF3C9E8ADD}"/>
                </a:ext>
              </a:extLst>
            </p:cNvPr>
            <p:cNvCxnSpPr>
              <a:cxnSpLocks/>
            </p:cNvCxnSpPr>
            <p:nvPr/>
          </p:nvCxnSpPr>
          <p:spPr>
            <a:xfrm flipV="1">
              <a:off x="2551359" y="2956365"/>
              <a:ext cx="0" cy="169490"/>
            </a:xfrm>
            <a:prstGeom prst="line">
              <a:avLst/>
            </a:prstGeom>
            <a:noFill/>
            <a:ln w="28575" cap="flat" cmpd="sng" algn="ctr">
              <a:solidFill>
                <a:srgbClr val="FFC6E3"/>
              </a:solidFill>
              <a:prstDash val="solid"/>
              <a:miter lim="800000"/>
              <a:headEnd type="none" w="med" len="med"/>
              <a:tailEnd type="none" w="med" len="med"/>
            </a:ln>
            <a:effectLst/>
          </p:spPr>
        </p:cxnSp>
      </p:grpSp>
      <p:cxnSp>
        <p:nvCxnSpPr>
          <p:cNvPr id="58" name="Straight Connector 113">
            <a:extLst>
              <a:ext uri="{FF2B5EF4-FFF2-40B4-BE49-F238E27FC236}">
                <a16:creationId xmlns:a16="http://schemas.microsoft.com/office/drawing/2014/main" id="{B809750B-3202-4C05-9E74-C61B1DD9B884}"/>
              </a:ext>
            </a:extLst>
          </p:cNvPr>
          <p:cNvCxnSpPr>
            <a:cxnSpLocks/>
            <a:stCxn id="59" idx="0"/>
            <a:endCxn id="31" idx="2"/>
          </p:cNvCxnSpPr>
          <p:nvPr/>
        </p:nvCxnSpPr>
        <p:spPr>
          <a:xfrm flipH="1">
            <a:off x="2798371" y="2548147"/>
            <a:ext cx="1458106" cy="5450"/>
          </a:xfrm>
          <a:prstGeom prst="line">
            <a:avLst/>
          </a:prstGeom>
          <a:noFill/>
          <a:ln w="28575" cap="flat" cmpd="sng" algn="ctr">
            <a:solidFill>
              <a:srgbClr val="FFC6E3"/>
            </a:solidFill>
            <a:prstDash val="solid"/>
            <a:miter lim="800000"/>
            <a:headEnd type="none" w="med" len="med"/>
            <a:tailEnd type="none" w="med" len="med"/>
          </a:ln>
          <a:effectLst/>
        </p:spPr>
      </p:cxnSp>
      <p:sp>
        <p:nvSpPr>
          <p:cNvPr id="59" name="Rectangle 83">
            <a:extLst>
              <a:ext uri="{FF2B5EF4-FFF2-40B4-BE49-F238E27FC236}">
                <a16:creationId xmlns:a16="http://schemas.microsoft.com/office/drawing/2014/main" id="{5E17AC53-C7A9-42FF-BF50-68DF795A764E}"/>
              </a:ext>
            </a:extLst>
          </p:cNvPr>
          <p:cNvSpPr/>
          <p:nvPr/>
        </p:nvSpPr>
        <p:spPr bwMode="gray">
          <a:xfrm rot="16200000">
            <a:off x="3946049" y="2424918"/>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60" name="Straight Connector 113">
            <a:extLst>
              <a:ext uri="{FF2B5EF4-FFF2-40B4-BE49-F238E27FC236}">
                <a16:creationId xmlns:a16="http://schemas.microsoft.com/office/drawing/2014/main" id="{7B8677F9-7D67-4847-9B4E-09A295B3E785}"/>
              </a:ext>
            </a:extLst>
          </p:cNvPr>
          <p:cNvCxnSpPr>
            <a:cxnSpLocks/>
            <a:stCxn id="61" idx="0"/>
            <a:endCxn id="50" idx="2"/>
          </p:cNvCxnSpPr>
          <p:nvPr/>
        </p:nvCxnSpPr>
        <p:spPr>
          <a:xfrm flipH="1" flipV="1">
            <a:off x="8051688" y="2549253"/>
            <a:ext cx="1757771" cy="362786"/>
          </a:xfrm>
          <a:prstGeom prst="line">
            <a:avLst/>
          </a:prstGeom>
          <a:noFill/>
          <a:ln w="28575" cap="flat" cmpd="sng" algn="ctr">
            <a:solidFill>
              <a:srgbClr val="FFC6E3"/>
            </a:solidFill>
            <a:prstDash val="solid"/>
            <a:miter lim="800000"/>
            <a:headEnd type="none" w="med" len="med"/>
            <a:tailEnd type="none" w="med" len="med"/>
          </a:ln>
          <a:effectLst/>
        </p:spPr>
      </p:cxnSp>
      <p:sp>
        <p:nvSpPr>
          <p:cNvPr id="61" name="Rectangle 83">
            <a:extLst>
              <a:ext uri="{FF2B5EF4-FFF2-40B4-BE49-F238E27FC236}">
                <a16:creationId xmlns:a16="http://schemas.microsoft.com/office/drawing/2014/main" id="{399F304B-5463-4999-BAB0-DD4AF7F49ACB}"/>
              </a:ext>
            </a:extLst>
          </p:cNvPr>
          <p:cNvSpPr/>
          <p:nvPr/>
        </p:nvSpPr>
        <p:spPr bwMode="gray">
          <a:xfrm rot="16200000">
            <a:off x="9499031" y="2788810"/>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sp>
        <p:nvSpPr>
          <p:cNvPr id="62" name="Freeform 176">
            <a:extLst>
              <a:ext uri="{FF2B5EF4-FFF2-40B4-BE49-F238E27FC236}">
                <a16:creationId xmlns:a16="http://schemas.microsoft.com/office/drawing/2014/main" id="{2D697139-2791-4DF7-9555-C429604E2792}"/>
              </a:ext>
            </a:extLst>
          </p:cNvPr>
          <p:cNvSpPr/>
          <p:nvPr/>
        </p:nvSpPr>
        <p:spPr>
          <a:xfrm>
            <a:off x="6865237" y="2641859"/>
            <a:ext cx="2983148" cy="1059105"/>
          </a:xfrm>
          <a:custGeom>
            <a:avLst/>
            <a:gdLst>
              <a:gd name="connsiteX0" fmla="*/ 0 w 2983148"/>
              <a:gd name="connsiteY0" fmla="*/ 1059105 h 1059105"/>
              <a:gd name="connsiteX1" fmla="*/ 998706 w 2983148"/>
              <a:gd name="connsiteY1" fmla="*/ 799701 h 1059105"/>
              <a:gd name="connsiteX2" fmla="*/ 1173804 w 2983148"/>
              <a:gd name="connsiteY2" fmla="*/ 47429 h 1059105"/>
              <a:gd name="connsiteX3" fmla="*/ 1939046 w 2983148"/>
              <a:gd name="connsiteY3" fmla="*/ 99309 h 1059105"/>
              <a:gd name="connsiteX4" fmla="*/ 2983148 w 2983148"/>
              <a:gd name="connsiteY4" fmla="*/ 274407 h 105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148" h="1059105">
                <a:moveTo>
                  <a:pt x="0" y="1059105"/>
                </a:moveTo>
                <a:cubicBezTo>
                  <a:pt x="401536" y="1013709"/>
                  <a:pt x="803072" y="968314"/>
                  <a:pt x="998706" y="799701"/>
                </a:cubicBezTo>
                <a:cubicBezTo>
                  <a:pt x="1194340" y="631088"/>
                  <a:pt x="1017081" y="164161"/>
                  <a:pt x="1173804" y="47429"/>
                </a:cubicBezTo>
                <a:cubicBezTo>
                  <a:pt x="1330527" y="-69303"/>
                  <a:pt x="1637489" y="61479"/>
                  <a:pt x="1939046" y="99309"/>
                </a:cubicBezTo>
                <a:cubicBezTo>
                  <a:pt x="2240603" y="137139"/>
                  <a:pt x="2611875" y="205773"/>
                  <a:pt x="2983148" y="274407"/>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177">
            <a:extLst>
              <a:ext uri="{FF2B5EF4-FFF2-40B4-BE49-F238E27FC236}">
                <a16:creationId xmlns:a16="http://schemas.microsoft.com/office/drawing/2014/main" id="{FF2051B0-571B-40D2-AFFF-72BF3129B244}"/>
              </a:ext>
            </a:extLst>
          </p:cNvPr>
          <p:cNvSpPr/>
          <p:nvPr/>
        </p:nvSpPr>
        <p:spPr>
          <a:xfrm>
            <a:off x="1651211" y="2541813"/>
            <a:ext cx="2613498" cy="300093"/>
          </a:xfrm>
          <a:custGeom>
            <a:avLst/>
            <a:gdLst>
              <a:gd name="connsiteX0" fmla="*/ 0 w 2613498"/>
              <a:gd name="connsiteY0" fmla="*/ 290147 h 300093"/>
              <a:gd name="connsiteX1" fmla="*/ 907915 w 2613498"/>
              <a:gd name="connsiteY1" fmla="*/ 277177 h 300093"/>
              <a:gd name="connsiteX2" fmla="*/ 1121923 w 2613498"/>
              <a:gd name="connsiteY2" fmla="*/ 89109 h 300093"/>
              <a:gd name="connsiteX3" fmla="*/ 1634247 w 2613498"/>
              <a:gd name="connsiteY3" fmla="*/ 4802 h 300093"/>
              <a:gd name="connsiteX4" fmla="*/ 2613498 w 2613498"/>
              <a:gd name="connsiteY4" fmla="*/ 17772 h 300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498" h="300093">
                <a:moveTo>
                  <a:pt x="0" y="290147"/>
                </a:moveTo>
                <a:cubicBezTo>
                  <a:pt x="360464" y="300415"/>
                  <a:pt x="720928" y="310683"/>
                  <a:pt x="907915" y="277177"/>
                </a:cubicBezTo>
                <a:cubicBezTo>
                  <a:pt x="1094902" y="243671"/>
                  <a:pt x="1000868" y="134505"/>
                  <a:pt x="1121923" y="89109"/>
                </a:cubicBezTo>
                <a:cubicBezTo>
                  <a:pt x="1242978" y="43713"/>
                  <a:pt x="1385651" y="16691"/>
                  <a:pt x="1634247" y="4802"/>
                </a:cubicBezTo>
                <a:cubicBezTo>
                  <a:pt x="1882843" y="-7088"/>
                  <a:pt x="2248170" y="5342"/>
                  <a:pt x="2613498" y="17772"/>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64" name="Group 178">
            <a:extLst>
              <a:ext uri="{FF2B5EF4-FFF2-40B4-BE49-F238E27FC236}">
                <a16:creationId xmlns:a16="http://schemas.microsoft.com/office/drawing/2014/main" id="{61284750-1A6C-45E8-9043-41798EC253D1}"/>
              </a:ext>
            </a:extLst>
          </p:cNvPr>
          <p:cNvGrpSpPr/>
          <p:nvPr/>
        </p:nvGrpSpPr>
        <p:grpSpPr>
          <a:xfrm>
            <a:off x="6595882" y="4513068"/>
            <a:ext cx="1521198" cy="1616344"/>
            <a:chOff x="809626" y="2260974"/>
            <a:chExt cx="1943105" cy="1616344"/>
          </a:xfrm>
        </p:grpSpPr>
        <p:sp>
          <p:nvSpPr>
            <p:cNvPr id="65" name="Rectangle 69">
              <a:extLst>
                <a:ext uri="{FF2B5EF4-FFF2-40B4-BE49-F238E27FC236}">
                  <a16:creationId xmlns:a16="http://schemas.microsoft.com/office/drawing/2014/main" id="{CA2E435D-7C10-4313-9921-11DCA3B4F735}"/>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66" name="Rectangle 118">
              <a:extLst>
                <a:ext uri="{FF2B5EF4-FFF2-40B4-BE49-F238E27FC236}">
                  <a16:creationId xmlns:a16="http://schemas.microsoft.com/office/drawing/2014/main" id="{97CB83B0-95C0-4D14-BBBB-32130DB3A698}"/>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67" name="Rectangle 119">
              <a:extLst>
                <a:ext uri="{FF2B5EF4-FFF2-40B4-BE49-F238E27FC236}">
                  <a16:creationId xmlns:a16="http://schemas.microsoft.com/office/drawing/2014/main" id="{9F8B5D73-7886-497C-B50B-D2C8C698B915}"/>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68" name="Rectangle 120">
              <a:extLst>
                <a:ext uri="{FF2B5EF4-FFF2-40B4-BE49-F238E27FC236}">
                  <a16:creationId xmlns:a16="http://schemas.microsoft.com/office/drawing/2014/main" id="{D79BCF10-2C20-4927-9732-897B9D0EF4F2}"/>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69" name="Group 122">
              <a:extLst>
                <a:ext uri="{FF2B5EF4-FFF2-40B4-BE49-F238E27FC236}">
                  <a16:creationId xmlns:a16="http://schemas.microsoft.com/office/drawing/2014/main" id="{843B973D-E4F0-424B-A29E-2EFA026D40CF}"/>
                </a:ext>
              </a:extLst>
            </p:cNvPr>
            <p:cNvGrpSpPr/>
            <p:nvPr/>
          </p:nvGrpSpPr>
          <p:grpSpPr>
            <a:xfrm>
              <a:off x="1310248" y="3242981"/>
              <a:ext cx="1137348" cy="491318"/>
              <a:chOff x="1996564" y="1839447"/>
              <a:chExt cx="2621611" cy="1045986"/>
            </a:xfrm>
          </p:grpSpPr>
          <p:cxnSp>
            <p:nvCxnSpPr>
              <p:cNvPr id="80" name="Straight Connector 123">
                <a:extLst>
                  <a:ext uri="{FF2B5EF4-FFF2-40B4-BE49-F238E27FC236}">
                    <a16:creationId xmlns:a16="http://schemas.microsoft.com/office/drawing/2014/main" id="{0232883E-6C22-4EF2-91F1-A1FADEBFB943}"/>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81" name="Straight Connector 124">
                <a:extLst>
                  <a:ext uri="{FF2B5EF4-FFF2-40B4-BE49-F238E27FC236}">
                    <a16:creationId xmlns:a16="http://schemas.microsoft.com/office/drawing/2014/main" id="{926E3CB4-D25D-49D3-8DC9-B926882C1205}"/>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82" name="Straight Connector 125">
                <a:extLst>
                  <a:ext uri="{FF2B5EF4-FFF2-40B4-BE49-F238E27FC236}">
                    <a16:creationId xmlns:a16="http://schemas.microsoft.com/office/drawing/2014/main" id="{BDB98A46-0BCC-40B6-B83D-E566238F439A}"/>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70" name="TextBox 129">
              <a:extLst>
                <a:ext uri="{FF2B5EF4-FFF2-40B4-BE49-F238E27FC236}">
                  <a16:creationId xmlns:a16="http://schemas.microsoft.com/office/drawing/2014/main" id="{EEE66844-592B-4DE3-87B9-9B3BBD69C441}"/>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71" name="Rectangle 69">
              <a:extLst>
                <a:ext uri="{FF2B5EF4-FFF2-40B4-BE49-F238E27FC236}">
                  <a16:creationId xmlns:a16="http://schemas.microsoft.com/office/drawing/2014/main" id="{614565B0-8A2D-4321-9C9D-CAEADEF7C5C1}"/>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72" name="Rectangle 118">
              <a:extLst>
                <a:ext uri="{FF2B5EF4-FFF2-40B4-BE49-F238E27FC236}">
                  <a16:creationId xmlns:a16="http://schemas.microsoft.com/office/drawing/2014/main" id="{49A84A71-9823-49DC-A59D-0BD149F00A31}"/>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73" name="Rectangle 119">
              <a:extLst>
                <a:ext uri="{FF2B5EF4-FFF2-40B4-BE49-F238E27FC236}">
                  <a16:creationId xmlns:a16="http://schemas.microsoft.com/office/drawing/2014/main" id="{443E308F-F956-4581-9D8C-068A98EC3C16}"/>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74" name="Rectangle 120">
              <a:extLst>
                <a:ext uri="{FF2B5EF4-FFF2-40B4-BE49-F238E27FC236}">
                  <a16:creationId xmlns:a16="http://schemas.microsoft.com/office/drawing/2014/main" id="{5B773840-2619-416D-BFC5-21278ABB4237}"/>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75" name="Group 122">
              <a:extLst>
                <a:ext uri="{FF2B5EF4-FFF2-40B4-BE49-F238E27FC236}">
                  <a16:creationId xmlns:a16="http://schemas.microsoft.com/office/drawing/2014/main" id="{3CE1231B-B44E-4B72-B936-66E4EC8D397D}"/>
                </a:ext>
              </a:extLst>
            </p:cNvPr>
            <p:cNvGrpSpPr/>
            <p:nvPr/>
          </p:nvGrpSpPr>
          <p:grpSpPr>
            <a:xfrm>
              <a:off x="1310248" y="2406204"/>
              <a:ext cx="1137348" cy="491318"/>
              <a:chOff x="1832293" y="-94399"/>
              <a:chExt cx="2621611" cy="1045986"/>
            </a:xfrm>
          </p:grpSpPr>
          <p:cxnSp>
            <p:nvCxnSpPr>
              <p:cNvPr id="77" name="Straight Connector 123">
                <a:extLst>
                  <a:ext uri="{FF2B5EF4-FFF2-40B4-BE49-F238E27FC236}">
                    <a16:creationId xmlns:a16="http://schemas.microsoft.com/office/drawing/2014/main" id="{F5534627-7205-4DE1-A419-11FF13ACFE6F}"/>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78" name="Straight Connector 124">
                <a:extLst>
                  <a:ext uri="{FF2B5EF4-FFF2-40B4-BE49-F238E27FC236}">
                    <a16:creationId xmlns:a16="http://schemas.microsoft.com/office/drawing/2014/main" id="{BCAEA226-5429-455A-A46C-F9C1ABC3B281}"/>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79" name="Straight Connector 125">
                <a:extLst>
                  <a:ext uri="{FF2B5EF4-FFF2-40B4-BE49-F238E27FC236}">
                    <a16:creationId xmlns:a16="http://schemas.microsoft.com/office/drawing/2014/main" id="{925987EC-4FC1-4247-96FE-6C06F8B54757}"/>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76" name="TextBox 129">
              <a:extLst>
                <a:ext uri="{FF2B5EF4-FFF2-40B4-BE49-F238E27FC236}">
                  <a16:creationId xmlns:a16="http://schemas.microsoft.com/office/drawing/2014/main" id="{27934685-F814-4C32-B887-E6F6BC87BD22}"/>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sp>
        <p:nvSpPr>
          <p:cNvPr id="83" name="Rectangle 82">
            <a:extLst>
              <a:ext uri="{FF2B5EF4-FFF2-40B4-BE49-F238E27FC236}">
                <a16:creationId xmlns:a16="http://schemas.microsoft.com/office/drawing/2014/main" id="{8B1C10BE-6234-4176-94AB-0B361DB871E7}"/>
              </a:ext>
            </a:extLst>
          </p:cNvPr>
          <p:cNvSpPr/>
          <p:nvPr/>
        </p:nvSpPr>
        <p:spPr bwMode="gray">
          <a:xfrm rot="16200000">
            <a:off x="8519815" y="5187135"/>
            <a:ext cx="712642" cy="203980"/>
          </a:xfrm>
          <a:prstGeom prst="roundRect">
            <a:avLst/>
          </a:prstGeom>
          <a:solidFill>
            <a:srgbClr val="00A8E6"/>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Aggregator</a:t>
            </a:r>
          </a:p>
        </p:txBody>
      </p:sp>
      <p:cxnSp>
        <p:nvCxnSpPr>
          <p:cNvPr id="84" name="Straight Connector 113">
            <a:extLst>
              <a:ext uri="{FF2B5EF4-FFF2-40B4-BE49-F238E27FC236}">
                <a16:creationId xmlns:a16="http://schemas.microsoft.com/office/drawing/2014/main" id="{B13DAB7A-FDD7-4714-8998-02FF481D5B2F}"/>
              </a:ext>
            </a:extLst>
          </p:cNvPr>
          <p:cNvCxnSpPr>
            <a:cxnSpLocks/>
            <a:stCxn id="83" idx="0"/>
            <a:endCxn id="76" idx="2"/>
          </p:cNvCxnSpPr>
          <p:nvPr/>
        </p:nvCxnSpPr>
        <p:spPr>
          <a:xfrm flipH="1" flipV="1">
            <a:off x="8051688" y="4903957"/>
            <a:ext cx="722458" cy="385168"/>
          </a:xfrm>
          <a:prstGeom prst="line">
            <a:avLst/>
          </a:prstGeom>
          <a:noFill/>
          <a:ln w="28575" cap="flat" cmpd="sng" algn="ctr">
            <a:solidFill>
              <a:srgbClr val="FFC6E3"/>
            </a:solidFill>
            <a:prstDash val="solid"/>
            <a:miter lim="800000"/>
            <a:headEnd type="none" w="med" len="med"/>
            <a:tailEnd type="none" w="med" len="med"/>
          </a:ln>
          <a:effectLst/>
        </p:spPr>
      </p:cxnSp>
      <p:sp>
        <p:nvSpPr>
          <p:cNvPr id="85" name="Rectangle 83">
            <a:extLst>
              <a:ext uri="{FF2B5EF4-FFF2-40B4-BE49-F238E27FC236}">
                <a16:creationId xmlns:a16="http://schemas.microsoft.com/office/drawing/2014/main" id="{328D62E8-7DA6-4A0D-97A7-8FD0C7745C65}"/>
              </a:ext>
            </a:extLst>
          </p:cNvPr>
          <p:cNvSpPr/>
          <p:nvPr/>
        </p:nvSpPr>
        <p:spPr bwMode="gray">
          <a:xfrm rot="16200000">
            <a:off x="9499031" y="5163182"/>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86" name="Straight Connector 113">
            <a:extLst>
              <a:ext uri="{FF2B5EF4-FFF2-40B4-BE49-F238E27FC236}">
                <a16:creationId xmlns:a16="http://schemas.microsoft.com/office/drawing/2014/main" id="{112A905F-C93E-4D91-9910-76DA05F075B8}"/>
              </a:ext>
            </a:extLst>
          </p:cNvPr>
          <p:cNvCxnSpPr>
            <a:cxnSpLocks/>
            <a:stCxn id="83" idx="0"/>
            <a:endCxn id="70" idx="2"/>
          </p:cNvCxnSpPr>
          <p:nvPr/>
        </p:nvCxnSpPr>
        <p:spPr>
          <a:xfrm flipH="1">
            <a:off x="8051688" y="5289125"/>
            <a:ext cx="722458" cy="451609"/>
          </a:xfrm>
          <a:prstGeom prst="line">
            <a:avLst/>
          </a:prstGeom>
          <a:noFill/>
          <a:ln w="28575" cap="flat" cmpd="sng" algn="ctr">
            <a:solidFill>
              <a:schemeClr val="bg2"/>
            </a:solidFill>
            <a:prstDash val="solid"/>
            <a:miter lim="800000"/>
            <a:headEnd type="none" w="med" len="med"/>
            <a:tailEnd type="none" w="med" len="med"/>
          </a:ln>
          <a:effectLst/>
        </p:spPr>
      </p:cxnSp>
      <p:cxnSp>
        <p:nvCxnSpPr>
          <p:cNvPr id="87" name="Straight Connector 113">
            <a:extLst>
              <a:ext uri="{FF2B5EF4-FFF2-40B4-BE49-F238E27FC236}">
                <a16:creationId xmlns:a16="http://schemas.microsoft.com/office/drawing/2014/main" id="{E213FC42-054F-4238-9931-01483DE24CD4}"/>
              </a:ext>
            </a:extLst>
          </p:cNvPr>
          <p:cNvCxnSpPr>
            <a:cxnSpLocks/>
            <a:stCxn id="85" idx="0"/>
            <a:endCxn id="83" idx="2"/>
          </p:cNvCxnSpPr>
          <p:nvPr/>
        </p:nvCxnSpPr>
        <p:spPr>
          <a:xfrm flipH="1">
            <a:off x="8978126" y="5286411"/>
            <a:ext cx="831333" cy="2714"/>
          </a:xfrm>
          <a:prstGeom prst="line">
            <a:avLst/>
          </a:prstGeom>
          <a:noFill/>
          <a:ln w="28575" cap="flat" cmpd="sng" algn="ctr">
            <a:solidFill>
              <a:srgbClr val="14AFE4"/>
            </a:solidFill>
            <a:prstDash val="solid"/>
            <a:miter lim="800000"/>
            <a:headEnd type="none" w="med" len="med"/>
            <a:tailEnd type="none" w="med" len="med"/>
          </a:ln>
          <a:effectLst/>
        </p:spPr>
      </p:cxnSp>
      <p:grpSp>
        <p:nvGrpSpPr>
          <p:cNvPr id="88" name="Group 202">
            <a:extLst>
              <a:ext uri="{FF2B5EF4-FFF2-40B4-BE49-F238E27FC236}">
                <a16:creationId xmlns:a16="http://schemas.microsoft.com/office/drawing/2014/main" id="{6B53AEF8-1C9B-4079-88BF-782779C22054}"/>
              </a:ext>
            </a:extLst>
          </p:cNvPr>
          <p:cNvGrpSpPr/>
          <p:nvPr/>
        </p:nvGrpSpPr>
        <p:grpSpPr>
          <a:xfrm>
            <a:off x="1342565" y="4484463"/>
            <a:ext cx="1521198" cy="1616344"/>
            <a:chOff x="809626" y="2260974"/>
            <a:chExt cx="1943105" cy="1616344"/>
          </a:xfrm>
        </p:grpSpPr>
        <p:sp>
          <p:nvSpPr>
            <p:cNvPr id="89" name="Rectangle 69">
              <a:extLst>
                <a:ext uri="{FF2B5EF4-FFF2-40B4-BE49-F238E27FC236}">
                  <a16:creationId xmlns:a16="http://schemas.microsoft.com/office/drawing/2014/main" id="{F83CD291-4DFA-407F-993F-EF365AA41839}"/>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90" name="Rectangle 118">
              <a:extLst>
                <a:ext uri="{FF2B5EF4-FFF2-40B4-BE49-F238E27FC236}">
                  <a16:creationId xmlns:a16="http://schemas.microsoft.com/office/drawing/2014/main" id="{A3DF874A-07D1-48A2-AC84-8DA0E31E07CD}"/>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91" name="Rectangle 119">
              <a:extLst>
                <a:ext uri="{FF2B5EF4-FFF2-40B4-BE49-F238E27FC236}">
                  <a16:creationId xmlns:a16="http://schemas.microsoft.com/office/drawing/2014/main" id="{F5B0CB58-DAA9-4990-AA03-BC8E3DBE4F21}"/>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92" name="Rectangle 120">
              <a:extLst>
                <a:ext uri="{FF2B5EF4-FFF2-40B4-BE49-F238E27FC236}">
                  <a16:creationId xmlns:a16="http://schemas.microsoft.com/office/drawing/2014/main" id="{6A9316DF-692C-499A-8F3A-6770DD57A67D}"/>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93" name="Group 122">
              <a:extLst>
                <a:ext uri="{FF2B5EF4-FFF2-40B4-BE49-F238E27FC236}">
                  <a16:creationId xmlns:a16="http://schemas.microsoft.com/office/drawing/2014/main" id="{1D009EC3-E879-4BF7-AD6E-8AA969C955E6}"/>
                </a:ext>
              </a:extLst>
            </p:cNvPr>
            <p:cNvGrpSpPr/>
            <p:nvPr/>
          </p:nvGrpSpPr>
          <p:grpSpPr>
            <a:xfrm>
              <a:off x="1310248" y="3242981"/>
              <a:ext cx="1137348" cy="491318"/>
              <a:chOff x="1996564" y="1839447"/>
              <a:chExt cx="2621611" cy="1045986"/>
            </a:xfrm>
          </p:grpSpPr>
          <p:cxnSp>
            <p:nvCxnSpPr>
              <p:cNvPr id="104" name="Straight Connector 123">
                <a:extLst>
                  <a:ext uri="{FF2B5EF4-FFF2-40B4-BE49-F238E27FC236}">
                    <a16:creationId xmlns:a16="http://schemas.microsoft.com/office/drawing/2014/main" id="{66D254EF-F08A-4264-AAC2-47F301356734}"/>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105" name="Straight Connector 124">
                <a:extLst>
                  <a:ext uri="{FF2B5EF4-FFF2-40B4-BE49-F238E27FC236}">
                    <a16:creationId xmlns:a16="http://schemas.microsoft.com/office/drawing/2014/main" id="{2EA02440-C6C7-45A4-A80B-CD1247AEDBC0}"/>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106" name="Straight Connector 125">
                <a:extLst>
                  <a:ext uri="{FF2B5EF4-FFF2-40B4-BE49-F238E27FC236}">
                    <a16:creationId xmlns:a16="http://schemas.microsoft.com/office/drawing/2014/main" id="{F3F365FA-9859-49C4-ACDD-C3D0484ED6B1}"/>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94" name="TextBox 129">
              <a:extLst>
                <a:ext uri="{FF2B5EF4-FFF2-40B4-BE49-F238E27FC236}">
                  <a16:creationId xmlns:a16="http://schemas.microsoft.com/office/drawing/2014/main" id="{BB5591DF-CFF8-4D54-ACF7-FCEBAA9B19D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95" name="Rectangle 69">
              <a:extLst>
                <a:ext uri="{FF2B5EF4-FFF2-40B4-BE49-F238E27FC236}">
                  <a16:creationId xmlns:a16="http://schemas.microsoft.com/office/drawing/2014/main" id="{F6AA19B5-D9E9-4DC7-9BFE-6B726293A9E1}"/>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96" name="Rectangle 118">
              <a:extLst>
                <a:ext uri="{FF2B5EF4-FFF2-40B4-BE49-F238E27FC236}">
                  <a16:creationId xmlns:a16="http://schemas.microsoft.com/office/drawing/2014/main" id="{AEAD7D9E-A288-4FF4-8340-284BE231043C}"/>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97" name="Rectangle 119">
              <a:extLst>
                <a:ext uri="{FF2B5EF4-FFF2-40B4-BE49-F238E27FC236}">
                  <a16:creationId xmlns:a16="http://schemas.microsoft.com/office/drawing/2014/main" id="{8AC6796A-042F-40F8-A5A4-6C69B3C1904E}"/>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98" name="Rectangle 120">
              <a:extLst>
                <a:ext uri="{FF2B5EF4-FFF2-40B4-BE49-F238E27FC236}">
                  <a16:creationId xmlns:a16="http://schemas.microsoft.com/office/drawing/2014/main" id="{91CA053E-3409-4CCD-95A2-628DC15C353F}"/>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99" name="Group 122">
              <a:extLst>
                <a:ext uri="{FF2B5EF4-FFF2-40B4-BE49-F238E27FC236}">
                  <a16:creationId xmlns:a16="http://schemas.microsoft.com/office/drawing/2014/main" id="{D30BCAED-9ABF-4985-8BB2-C48988DFCBAC}"/>
                </a:ext>
              </a:extLst>
            </p:cNvPr>
            <p:cNvGrpSpPr/>
            <p:nvPr/>
          </p:nvGrpSpPr>
          <p:grpSpPr>
            <a:xfrm>
              <a:off x="1310248" y="2406204"/>
              <a:ext cx="1137348" cy="491318"/>
              <a:chOff x="1832293" y="-94399"/>
              <a:chExt cx="2621611" cy="1045986"/>
            </a:xfrm>
          </p:grpSpPr>
          <p:cxnSp>
            <p:nvCxnSpPr>
              <p:cNvPr id="101" name="Straight Connector 123">
                <a:extLst>
                  <a:ext uri="{FF2B5EF4-FFF2-40B4-BE49-F238E27FC236}">
                    <a16:creationId xmlns:a16="http://schemas.microsoft.com/office/drawing/2014/main" id="{F4D257DE-E062-4C90-A540-D4DC683D9C6C}"/>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102" name="Straight Connector 124">
                <a:extLst>
                  <a:ext uri="{FF2B5EF4-FFF2-40B4-BE49-F238E27FC236}">
                    <a16:creationId xmlns:a16="http://schemas.microsoft.com/office/drawing/2014/main" id="{1AFB38F8-A2C1-4E59-A574-C8EE3EF919E0}"/>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103" name="Straight Connector 125">
                <a:extLst>
                  <a:ext uri="{FF2B5EF4-FFF2-40B4-BE49-F238E27FC236}">
                    <a16:creationId xmlns:a16="http://schemas.microsoft.com/office/drawing/2014/main" id="{C469CE32-FF1E-486B-B78F-02183A78FD8C}"/>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100" name="TextBox 129">
              <a:extLst>
                <a:ext uri="{FF2B5EF4-FFF2-40B4-BE49-F238E27FC236}">
                  <a16:creationId xmlns:a16="http://schemas.microsoft.com/office/drawing/2014/main" id="{56FADA5C-4A77-4CA3-8F33-F997DA33B8F2}"/>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cxnSp>
        <p:nvCxnSpPr>
          <p:cNvPr id="107" name="Straight Connector 113">
            <a:extLst>
              <a:ext uri="{FF2B5EF4-FFF2-40B4-BE49-F238E27FC236}">
                <a16:creationId xmlns:a16="http://schemas.microsoft.com/office/drawing/2014/main" id="{0D972AC3-69C6-4847-8E69-223BD5F71698}"/>
              </a:ext>
            </a:extLst>
          </p:cNvPr>
          <p:cNvCxnSpPr>
            <a:cxnSpLocks/>
            <a:stCxn id="108" idx="0"/>
            <a:endCxn id="100" idx="2"/>
          </p:cNvCxnSpPr>
          <p:nvPr/>
        </p:nvCxnSpPr>
        <p:spPr>
          <a:xfrm flipH="1" flipV="1">
            <a:off x="2798371" y="4875352"/>
            <a:ext cx="1435687" cy="388678"/>
          </a:xfrm>
          <a:prstGeom prst="line">
            <a:avLst/>
          </a:prstGeom>
          <a:noFill/>
          <a:ln w="28575" cap="flat" cmpd="sng" algn="ctr">
            <a:solidFill>
              <a:srgbClr val="FFC6E3"/>
            </a:solidFill>
            <a:prstDash val="solid"/>
            <a:miter lim="800000"/>
            <a:headEnd type="none" w="med" len="med"/>
            <a:tailEnd type="none" w="med" len="med"/>
          </a:ln>
          <a:effectLst/>
        </p:spPr>
      </p:cxnSp>
      <p:sp>
        <p:nvSpPr>
          <p:cNvPr id="108" name="Rectangle 83">
            <a:extLst>
              <a:ext uri="{FF2B5EF4-FFF2-40B4-BE49-F238E27FC236}">
                <a16:creationId xmlns:a16="http://schemas.microsoft.com/office/drawing/2014/main" id="{C26C49F4-BE07-443D-A84E-B89D729AC37D}"/>
              </a:ext>
            </a:extLst>
          </p:cNvPr>
          <p:cNvSpPr/>
          <p:nvPr/>
        </p:nvSpPr>
        <p:spPr bwMode="gray">
          <a:xfrm rot="16200000">
            <a:off x="3923630" y="5140801"/>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109" name="Straight Connector 113">
            <a:extLst>
              <a:ext uri="{FF2B5EF4-FFF2-40B4-BE49-F238E27FC236}">
                <a16:creationId xmlns:a16="http://schemas.microsoft.com/office/drawing/2014/main" id="{13659412-6ED1-4C89-AC88-EF6B25B44CBB}"/>
              </a:ext>
            </a:extLst>
          </p:cNvPr>
          <p:cNvCxnSpPr>
            <a:cxnSpLocks/>
            <a:stCxn id="108" idx="0"/>
            <a:endCxn id="94" idx="2"/>
          </p:cNvCxnSpPr>
          <p:nvPr/>
        </p:nvCxnSpPr>
        <p:spPr>
          <a:xfrm flipH="1">
            <a:off x="2798371" y="5264030"/>
            <a:ext cx="1435687" cy="448099"/>
          </a:xfrm>
          <a:prstGeom prst="line">
            <a:avLst/>
          </a:prstGeom>
          <a:noFill/>
          <a:ln w="28575" cap="flat" cmpd="sng" algn="ctr">
            <a:solidFill>
              <a:schemeClr val="bg2"/>
            </a:solidFill>
            <a:prstDash val="solid"/>
            <a:miter lim="800000"/>
            <a:headEnd type="none" w="med" len="med"/>
            <a:tailEnd type="none" w="med" len="med"/>
          </a:ln>
          <a:effectLst/>
        </p:spPr>
      </p:cxnSp>
      <p:sp>
        <p:nvSpPr>
          <p:cNvPr id="110" name="Freeform 224">
            <a:extLst>
              <a:ext uri="{FF2B5EF4-FFF2-40B4-BE49-F238E27FC236}">
                <a16:creationId xmlns:a16="http://schemas.microsoft.com/office/drawing/2014/main" id="{8BCCDCF6-5D72-4099-B1EC-375F16030667}"/>
              </a:ext>
            </a:extLst>
          </p:cNvPr>
          <p:cNvSpPr/>
          <p:nvPr/>
        </p:nvSpPr>
        <p:spPr>
          <a:xfrm>
            <a:off x="1605815" y="4885435"/>
            <a:ext cx="2690380" cy="1151021"/>
          </a:xfrm>
          <a:custGeom>
            <a:avLst/>
            <a:gdLst>
              <a:gd name="connsiteX0" fmla="*/ 0 w 2690380"/>
              <a:gd name="connsiteY0" fmla="*/ 1129710 h 1151021"/>
              <a:gd name="connsiteX1" fmla="*/ 914400 w 2690380"/>
              <a:gd name="connsiteY1" fmla="*/ 1123224 h 1151021"/>
              <a:gd name="connsiteX2" fmla="*/ 1199745 w 2690380"/>
              <a:gd name="connsiteY2" fmla="*/ 857335 h 1151021"/>
              <a:gd name="connsiteX3" fmla="*/ 2561617 w 2690380"/>
              <a:gd name="connsiteY3" fmla="*/ 422833 h 1151021"/>
              <a:gd name="connsiteX4" fmla="*/ 2632953 w 2690380"/>
              <a:gd name="connsiteY4" fmla="*/ 396893 h 1151021"/>
              <a:gd name="connsiteX5" fmla="*/ 2555132 w 2690380"/>
              <a:gd name="connsiteY5" fmla="*/ 351497 h 1151021"/>
              <a:gd name="connsiteX6" fmla="*/ 1199745 w 2690380"/>
              <a:gd name="connsiteY6" fmla="*/ 1301 h 1151021"/>
              <a:gd name="connsiteX7" fmla="*/ 875490 w 2690380"/>
              <a:gd name="connsiteY7" fmla="*/ 234765 h 1151021"/>
              <a:gd name="connsiteX8" fmla="*/ 25941 w 2690380"/>
              <a:gd name="connsiteY8" fmla="*/ 293131 h 115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0380" h="1151021">
                <a:moveTo>
                  <a:pt x="0" y="1129710"/>
                </a:moveTo>
                <a:cubicBezTo>
                  <a:pt x="357221" y="1149165"/>
                  <a:pt x="714443" y="1168620"/>
                  <a:pt x="914400" y="1123224"/>
                </a:cubicBezTo>
                <a:cubicBezTo>
                  <a:pt x="1114357" y="1077828"/>
                  <a:pt x="925209" y="974067"/>
                  <a:pt x="1199745" y="857335"/>
                </a:cubicBezTo>
                <a:cubicBezTo>
                  <a:pt x="1474281" y="740603"/>
                  <a:pt x="2322749" y="499573"/>
                  <a:pt x="2561617" y="422833"/>
                </a:cubicBezTo>
                <a:cubicBezTo>
                  <a:pt x="2800485" y="346093"/>
                  <a:pt x="2634034" y="408782"/>
                  <a:pt x="2632953" y="396893"/>
                </a:cubicBezTo>
                <a:cubicBezTo>
                  <a:pt x="2631872" y="385004"/>
                  <a:pt x="2794000" y="417429"/>
                  <a:pt x="2555132" y="351497"/>
                </a:cubicBezTo>
                <a:cubicBezTo>
                  <a:pt x="2316264" y="285565"/>
                  <a:pt x="1479685" y="20756"/>
                  <a:pt x="1199745" y="1301"/>
                </a:cubicBezTo>
                <a:cubicBezTo>
                  <a:pt x="919805" y="-18154"/>
                  <a:pt x="1071124" y="186127"/>
                  <a:pt x="875490" y="234765"/>
                </a:cubicBezTo>
                <a:cubicBezTo>
                  <a:pt x="679856" y="283403"/>
                  <a:pt x="352898" y="288267"/>
                  <a:pt x="25941" y="293131"/>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225">
            <a:extLst>
              <a:ext uri="{FF2B5EF4-FFF2-40B4-BE49-F238E27FC236}">
                <a16:creationId xmlns:a16="http://schemas.microsoft.com/office/drawing/2014/main" id="{2400F14C-C965-4BF1-B0F5-560D671076EC}"/>
              </a:ext>
            </a:extLst>
          </p:cNvPr>
          <p:cNvSpPr/>
          <p:nvPr/>
        </p:nvSpPr>
        <p:spPr>
          <a:xfrm>
            <a:off x="6891177" y="4925462"/>
            <a:ext cx="1914731" cy="1139969"/>
          </a:xfrm>
          <a:custGeom>
            <a:avLst/>
            <a:gdLst>
              <a:gd name="connsiteX0" fmla="*/ 0 w 1914731"/>
              <a:gd name="connsiteY0" fmla="*/ 1122108 h 1139969"/>
              <a:gd name="connsiteX1" fmla="*/ 920885 w 1914731"/>
              <a:gd name="connsiteY1" fmla="*/ 1109138 h 1139969"/>
              <a:gd name="connsiteX2" fmla="*/ 1206230 w 1914731"/>
              <a:gd name="connsiteY2" fmla="*/ 836763 h 1139969"/>
              <a:gd name="connsiteX3" fmla="*/ 1841770 w 1914731"/>
              <a:gd name="connsiteY3" fmla="*/ 434687 h 1139969"/>
              <a:gd name="connsiteX4" fmla="*/ 1900136 w 1914731"/>
              <a:gd name="connsiteY4" fmla="*/ 376321 h 1139969"/>
              <a:gd name="connsiteX5" fmla="*/ 1835285 w 1914731"/>
              <a:gd name="connsiteY5" fmla="*/ 311470 h 1139969"/>
              <a:gd name="connsiteX6" fmla="*/ 1212715 w 1914731"/>
              <a:gd name="connsiteY6" fmla="*/ 185 h 1139969"/>
              <a:gd name="connsiteX7" fmla="*/ 946825 w 1914731"/>
              <a:gd name="connsiteY7" fmla="*/ 266074 h 1139969"/>
              <a:gd name="connsiteX8" fmla="*/ 6485 w 1914731"/>
              <a:gd name="connsiteY8" fmla="*/ 285529 h 113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731" h="1139969">
                <a:moveTo>
                  <a:pt x="0" y="1122108"/>
                </a:moveTo>
                <a:cubicBezTo>
                  <a:pt x="359923" y="1139402"/>
                  <a:pt x="719847" y="1156696"/>
                  <a:pt x="920885" y="1109138"/>
                </a:cubicBezTo>
                <a:cubicBezTo>
                  <a:pt x="1121923" y="1061580"/>
                  <a:pt x="1052749" y="949171"/>
                  <a:pt x="1206230" y="836763"/>
                </a:cubicBezTo>
                <a:cubicBezTo>
                  <a:pt x="1359711" y="724354"/>
                  <a:pt x="1726119" y="511427"/>
                  <a:pt x="1841770" y="434687"/>
                </a:cubicBezTo>
                <a:cubicBezTo>
                  <a:pt x="1957421" y="357947"/>
                  <a:pt x="1901217" y="396857"/>
                  <a:pt x="1900136" y="376321"/>
                </a:cubicBezTo>
                <a:cubicBezTo>
                  <a:pt x="1899055" y="355785"/>
                  <a:pt x="1949855" y="374159"/>
                  <a:pt x="1835285" y="311470"/>
                </a:cubicBezTo>
                <a:cubicBezTo>
                  <a:pt x="1720715" y="248781"/>
                  <a:pt x="1360792" y="7751"/>
                  <a:pt x="1212715" y="185"/>
                </a:cubicBezTo>
                <a:cubicBezTo>
                  <a:pt x="1064638" y="-7381"/>
                  <a:pt x="1147863" y="218517"/>
                  <a:pt x="946825" y="266074"/>
                </a:cubicBezTo>
                <a:cubicBezTo>
                  <a:pt x="745787" y="313631"/>
                  <a:pt x="376136" y="299580"/>
                  <a:pt x="6485" y="285529"/>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12" name="Straight Connector 226">
            <a:extLst>
              <a:ext uri="{FF2B5EF4-FFF2-40B4-BE49-F238E27FC236}">
                <a16:creationId xmlns:a16="http://schemas.microsoft.com/office/drawing/2014/main" id="{E37273CE-B9D3-4021-A30D-14DDDDC40AED}"/>
              </a:ext>
            </a:extLst>
          </p:cNvPr>
          <p:cNvCxnSpPr>
            <a:stCxn id="111" idx="4"/>
            <a:endCxn id="85" idx="0"/>
          </p:cNvCxnSpPr>
          <p:nvPr/>
        </p:nvCxnSpPr>
        <p:spPr>
          <a:xfrm flipV="1">
            <a:off x="8791313" y="5286411"/>
            <a:ext cx="1018146" cy="15372"/>
          </a:xfrm>
          <a:prstGeom prst="line">
            <a:avLst/>
          </a:prstGeom>
        </p:spPr>
        <p:style>
          <a:lnRef idx="2">
            <a:schemeClr val="accent1"/>
          </a:lnRef>
          <a:fillRef idx="0">
            <a:schemeClr val="accent1"/>
          </a:fillRef>
          <a:effectRef idx="1">
            <a:schemeClr val="accent1"/>
          </a:effectRef>
          <a:fontRef idx="minor">
            <a:schemeClr val="tx1"/>
          </a:fontRef>
        </p:style>
      </p:cxnSp>
      <p:pic>
        <p:nvPicPr>
          <p:cNvPr id="121" name="Grafik 120" descr="Ein Bild, das dunkel enthält.&#10;&#10;Automatisch generierte Beschreibung">
            <a:extLst>
              <a:ext uri="{FF2B5EF4-FFF2-40B4-BE49-F238E27FC236}">
                <a16:creationId xmlns:a16="http://schemas.microsoft.com/office/drawing/2014/main" id="{A05CC485-38E1-4558-88F0-11278E52C3AB}"/>
              </a:ext>
            </a:extLst>
          </p:cNvPr>
          <p:cNvPicPr>
            <a:picLocks noChangeAspect="1"/>
          </p:cNvPicPr>
          <p:nvPr/>
        </p:nvPicPr>
        <p:blipFill>
          <a:blip r:embed="rId7">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2299967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ilkreis 11">
            <a:extLst>
              <a:ext uri="{FF2B5EF4-FFF2-40B4-BE49-F238E27FC236}">
                <a16:creationId xmlns:a16="http://schemas.microsoft.com/office/drawing/2014/main" id="{A7410CB4-A77B-4A86-A8C7-DD7A46A6A8BD}"/>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42"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3"/>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Availability</a:t>
            </a:r>
            <a:br>
              <a:rPr lang="en-US" sz="3200">
                <a:solidFill>
                  <a:srgbClr val="FFFFFF"/>
                </a:solidFill>
              </a:rPr>
            </a:br>
            <a:r>
              <a:rPr lang="en-US" sz="3200">
                <a:solidFill>
                  <a:srgbClr val="FFFFFF"/>
                </a:solidFill>
              </a:rPr>
              <a:t>Benefit</a:t>
            </a:r>
          </a:p>
        </p:txBody>
      </p:sp>
      <p:sp>
        <p:nvSpPr>
          <p:cNvPr id="16" name="Textfeld 15">
            <a:extLst>
              <a:ext uri="{FF2B5EF4-FFF2-40B4-BE49-F238E27FC236}">
                <a16:creationId xmlns:a16="http://schemas.microsoft.com/office/drawing/2014/main" id="{06D8E8A4-FD87-4133-9874-51DB08EA8B6F}"/>
              </a:ext>
            </a:extLst>
          </p:cNvPr>
          <p:cNvSpPr txBox="1"/>
          <p:nvPr/>
        </p:nvSpPr>
        <p:spPr>
          <a:xfrm>
            <a:off x="3282216" y="2554782"/>
            <a:ext cx="6407840" cy="2339102"/>
          </a:xfrm>
          <a:prstGeom prst="rect">
            <a:avLst/>
          </a:prstGeom>
          <a:noFill/>
        </p:spPr>
        <p:txBody>
          <a:bodyPr wrap="square" rtlCol="0">
            <a:spAutoFit/>
          </a:bodyPr>
          <a:lstStyle/>
          <a:p>
            <a:pPr>
              <a:spcBef>
                <a:spcPts val="600"/>
              </a:spcBef>
            </a:pPr>
            <a:r>
              <a:rPr lang="en-US" sz="1800" b="1">
                <a:latin typeface="FlexoSoft DemiBold" panose="02000000000000000000" pitchFamily="2" charset="0"/>
              </a:rPr>
              <a:t>Availability</a:t>
            </a:r>
            <a:r>
              <a:rPr lang="en-US" sz="1800" b="1">
                <a:latin typeface="FlexoSoft Light" panose="02000000000000000000" pitchFamily="2" charset="0"/>
              </a:rPr>
              <a:t> across telco networks and countries is necessary:</a:t>
            </a:r>
          </a:p>
          <a:p>
            <a:pPr marL="285750" indent="-285750">
              <a:spcBef>
                <a:spcPts val="600"/>
              </a:spcBef>
              <a:buFont typeface="Wingdings" panose="05000000000000000000" pitchFamily="2" charset="2"/>
              <a:buChar char="§"/>
            </a:pPr>
            <a:r>
              <a:rPr lang="en-US" sz="1800">
                <a:latin typeface="FlexoSoft Light" panose="02000000000000000000" pitchFamily="2" charset="0"/>
              </a:rPr>
              <a:t>To ensure seamless customer experience</a:t>
            </a:r>
          </a:p>
          <a:p>
            <a:pPr marL="285750" indent="-285750">
              <a:spcBef>
                <a:spcPts val="600"/>
              </a:spcBef>
              <a:buFont typeface="Wingdings" panose="05000000000000000000" pitchFamily="2" charset="2"/>
              <a:buChar char="§"/>
            </a:pPr>
            <a:r>
              <a:rPr lang="en-US" sz="1800">
                <a:latin typeface="FlexoSoft Light" panose="02000000000000000000" pitchFamily="2" charset="0"/>
              </a:rPr>
              <a:t>To accelerate technology development and commercial adoption (minimize implementation effort)</a:t>
            </a:r>
          </a:p>
          <a:p>
            <a:pPr marL="285750" indent="-285750">
              <a:spcBef>
                <a:spcPts val="600"/>
              </a:spcBef>
              <a:buFont typeface="Wingdings" panose="05000000000000000000" pitchFamily="2" charset="2"/>
              <a:buChar char="§"/>
            </a:pPr>
            <a:r>
              <a:rPr lang="en-US" sz="1800">
                <a:latin typeface="FlexoSoft Light" panose="02000000000000000000" pitchFamily="2" charset="0"/>
              </a:rPr>
              <a:t>To accelerate education and promotion</a:t>
            </a:r>
          </a:p>
          <a:p>
            <a:pPr marL="285750" indent="-285750">
              <a:spcBef>
                <a:spcPts val="600"/>
              </a:spcBef>
              <a:buFont typeface="Wingdings" panose="05000000000000000000" pitchFamily="2" charset="2"/>
              <a:buChar char="§"/>
            </a:pPr>
            <a:r>
              <a:rPr lang="en-US" sz="1800">
                <a:latin typeface="FlexoSoft Light" panose="02000000000000000000" pitchFamily="2" charset="0"/>
              </a:rPr>
              <a:t>To support application portability</a:t>
            </a:r>
          </a:p>
        </p:txBody>
      </p:sp>
      <p:pic>
        <p:nvPicPr>
          <p:cNvPr id="11" name="Grafik 10" descr="Ausrufezeichen mit einfarbiger Füllung">
            <a:extLst>
              <a:ext uri="{FF2B5EF4-FFF2-40B4-BE49-F238E27FC236}">
                <a16:creationId xmlns:a16="http://schemas.microsoft.com/office/drawing/2014/main" id="{1389DC7D-BF43-4B84-BC24-DF4F06F82C9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1099064">
            <a:off x="1681658" y="2568001"/>
            <a:ext cx="2035664" cy="2035664"/>
          </a:xfrm>
          <a:prstGeom prst="rect">
            <a:avLst/>
          </a:prstGeom>
        </p:spPr>
      </p:pic>
      <p:pic>
        <p:nvPicPr>
          <p:cNvPr id="18" name="Grafik 17" descr="Ein Bild, das dunkel enthält.&#10;&#10;Automatisch generierte Beschreibung">
            <a:extLst>
              <a:ext uri="{FF2B5EF4-FFF2-40B4-BE49-F238E27FC236}">
                <a16:creationId xmlns:a16="http://schemas.microsoft.com/office/drawing/2014/main" id="{E2E5C611-362D-42CB-B844-6AFBDA401772}"/>
              </a:ext>
            </a:extLst>
          </p:cNvPr>
          <p:cNvPicPr>
            <a:picLocks noChangeAspect="1"/>
          </p:cNvPicPr>
          <p:nvPr/>
        </p:nvPicPr>
        <p:blipFill>
          <a:blip r:embed="rId9">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13641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ilkreis 9">
            <a:extLst>
              <a:ext uri="{FF2B5EF4-FFF2-40B4-BE49-F238E27FC236}">
                <a16:creationId xmlns:a16="http://schemas.microsoft.com/office/drawing/2014/main" id="{25960A51-DA50-4FA4-9454-D5DB4095EEC8}"/>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2"/>
            </p:custDataLst>
            <p:extLst>
              <p:ext uri="{D42A27DB-BD31-4B8C-83A1-F6EECF244321}">
                <p14:modId xmlns:p14="http://schemas.microsoft.com/office/powerpoint/2010/main" val="25636792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66"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3"/>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CAMARA</a:t>
            </a:r>
            <a:br>
              <a:rPr lang="en-US" sz="3200">
                <a:solidFill>
                  <a:srgbClr val="FFFFFF"/>
                </a:solidFill>
              </a:rPr>
            </a:br>
            <a:r>
              <a:rPr lang="en-US" sz="3200">
                <a:solidFill>
                  <a:srgbClr val="FFFFFF"/>
                </a:solidFill>
              </a:rPr>
              <a:t>Mission</a:t>
            </a:r>
          </a:p>
        </p:txBody>
      </p:sp>
      <p:sp>
        <p:nvSpPr>
          <p:cNvPr id="16" name="Textfeld 15">
            <a:extLst>
              <a:ext uri="{FF2B5EF4-FFF2-40B4-BE49-F238E27FC236}">
                <a16:creationId xmlns:a16="http://schemas.microsoft.com/office/drawing/2014/main" id="{06D8E8A4-FD87-4133-9874-51DB08EA8B6F}"/>
              </a:ext>
            </a:extLst>
          </p:cNvPr>
          <p:cNvSpPr txBox="1"/>
          <p:nvPr/>
        </p:nvSpPr>
        <p:spPr>
          <a:xfrm>
            <a:off x="2824223" y="1840794"/>
            <a:ext cx="7010783" cy="2308324"/>
          </a:xfrm>
          <a:prstGeom prst="rect">
            <a:avLst/>
          </a:prstGeom>
          <a:noFill/>
        </p:spPr>
        <p:txBody>
          <a:bodyPr wrap="square" rtlCol="0">
            <a:spAutoFit/>
          </a:bodyPr>
          <a:lstStyle/>
          <a:p>
            <a:r>
              <a:rPr lang="de-DE" sz="1800">
                <a:latin typeface="FlexoSoft DemiBold" panose="02000000000000000000" pitchFamily="2" charset="0"/>
              </a:rPr>
              <a:t>CAMARA</a:t>
            </a:r>
            <a:r>
              <a:rPr lang="de-DE" sz="1800">
                <a:latin typeface="FlexoSoft Light" panose="02000000000000000000" pitchFamily="2" charset="0"/>
              </a:rPr>
              <a:t> </a:t>
            </a:r>
            <a:r>
              <a:rPr lang="de-DE" sz="1800" err="1">
                <a:latin typeface="FlexoSoft Light" panose="02000000000000000000" pitchFamily="2" charset="0"/>
              </a:rPr>
              <a:t>is</a:t>
            </a:r>
            <a:r>
              <a:rPr lang="de-DE" sz="1800">
                <a:latin typeface="FlexoSoft Light" panose="02000000000000000000" pitchFamily="2" charset="0"/>
              </a:rPr>
              <a:t> an open source </a:t>
            </a:r>
            <a:r>
              <a:rPr lang="de-DE" sz="1800" err="1">
                <a:latin typeface="FlexoSoft Light" panose="02000000000000000000" pitchFamily="2" charset="0"/>
              </a:rPr>
              <a:t>project</a:t>
            </a:r>
            <a:r>
              <a:rPr lang="de-DE" sz="1800">
                <a:latin typeface="FlexoSoft Light" panose="02000000000000000000" pitchFamily="2" charset="0"/>
              </a:rPr>
              <a:t> </a:t>
            </a:r>
            <a:r>
              <a:rPr lang="de-DE" sz="1800" err="1">
                <a:latin typeface="FlexoSoft Light" panose="02000000000000000000" pitchFamily="2" charset="0"/>
              </a:rPr>
              <a:t>within</a:t>
            </a:r>
            <a:r>
              <a:rPr lang="de-DE" sz="1800">
                <a:latin typeface="FlexoSoft Light" panose="02000000000000000000" pitchFamily="2" charset="0"/>
              </a:rPr>
              <a:t> Linux </a:t>
            </a:r>
            <a:r>
              <a:rPr lang="de-DE" sz="1800" err="1">
                <a:latin typeface="FlexoSoft Light" panose="02000000000000000000" pitchFamily="2" charset="0"/>
              </a:rPr>
              <a:t>Foundation</a:t>
            </a:r>
            <a:r>
              <a:rPr lang="de-DE" sz="1800">
                <a:latin typeface="FlexoSoft Light" panose="02000000000000000000" pitchFamily="2" charset="0"/>
              </a:rPr>
              <a:t> </a:t>
            </a:r>
            <a:r>
              <a:rPr lang="de-DE" sz="1800" err="1">
                <a:latin typeface="FlexoSoft Light" panose="02000000000000000000" pitchFamily="2" charset="0"/>
              </a:rPr>
              <a:t>to</a:t>
            </a:r>
            <a:r>
              <a:rPr lang="de-DE" sz="1800">
                <a:latin typeface="FlexoSoft Light" panose="02000000000000000000" pitchFamily="2" charset="0"/>
              </a:rPr>
              <a:t> </a:t>
            </a:r>
            <a:r>
              <a:rPr lang="de-DE" sz="1800" err="1">
                <a:latin typeface="FlexoSoft Light" panose="02000000000000000000" pitchFamily="2" charset="0"/>
              </a:rPr>
              <a:t>define</a:t>
            </a:r>
            <a:r>
              <a:rPr lang="de-DE" sz="1800">
                <a:latin typeface="FlexoSoft Light" panose="02000000000000000000" pitchFamily="2" charset="0"/>
              </a:rPr>
              <a:t>, </a:t>
            </a:r>
            <a:r>
              <a:rPr lang="de-DE" sz="1800" err="1">
                <a:latin typeface="FlexoSoft Light" panose="02000000000000000000" pitchFamily="2" charset="0"/>
              </a:rPr>
              <a:t>develop</a:t>
            </a:r>
            <a:r>
              <a:rPr lang="de-DE" sz="1800">
                <a:latin typeface="FlexoSoft Light" panose="02000000000000000000" pitchFamily="2" charset="0"/>
              </a:rPr>
              <a:t> and </a:t>
            </a:r>
            <a:r>
              <a:rPr lang="de-DE" sz="1800" err="1">
                <a:latin typeface="FlexoSoft Light" panose="02000000000000000000" pitchFamily="2" charset="0"/>
              </a:rPr>
              <a:t>test</a:t>
            </a:r>
            <a:r>
              <a:rPr lang="de-DE" sz="1800">
                <a:latin typeface="FlexoSoft Light" panose="02000000000000000000" pitchFamily="2" charset="0"/>
              </a:rPr>
              <a:t> </a:t>
            </a:r>
            <a:r>
              <a:rPr lang="de-DE" sz="1800" err="1">
                <a:latin typeface="FlexoSoft Light" panose="02000000000000000000" pitchFamily="2" charset="0"/>
              </a:rPr>
              <a:t>the</a:t>
            </a:r>
            <a:r>
              <a:rPr lang="de-DE" sz="1800">
                <a:latin typeface="FlexoSoft Light" panose="02000000000000000000" pitchFamily="2" charset="0"/>
              </a:rPr>
              <a:t> APIs. </a:t>
            </a:r>
            <a:r>
              <a:rPr lang="en-US" sz="1800">
                <a:latin typeface="FlexoSoft Light" panose="02000000000000000000" pitchFamily="2" charset="0"/>
              </a:rPr>
              <a:t>CAMARA works in close collaboration with the GSMA Operator Platform Group to align API requirements and publish API </a:t>
            </a:r>
            <a:r>
              <a:rPr lang="en-US">
                <a:latin typeface="FlexoSoft Light" panose="02000000000000000000" pitchFamily="2" charset="0"/>
              </a:rPr>
              <a:t>definitions</a:t>
            </a:r>
            <a:r>
              <a:rPr lang="en-US" sz="1800">
                <a:latin typeface="FlexoSoft Light" panose="02000000000000000000" pitchFamily="2" charset="0"/>
              </a:rPr>
              <a:t> and APIs. Harmonization of APIs is achieved through fast and agile created working code with developer-friendly documentation. API </a:t>
            </a:r>
            <a:r>
              <a:rPr lang="en-US">
                <a:latin typeface="FlexoSoft Light" panose="02000000000000000000" pitchFamily="2" charset="0"/>
              </a:rPr>
              <a:t>definitions</a:t>
            </a:r>
            <a:r>
              <a:rPr lang="en-US" sz="1800">
                <a:latin typeface="FlexoSoft Light" panose="02000000000000000000" pitchFamily="2" charset="0"/>
              </a:rPr>
              <a:t> and reference implementations are free to use (Apache2.0 license).</a:t>
            </a:r>
            <a:endParaRPr lang="de-DE" sz="1800">
              <a:latin typeface="FlexoSoft Light" panose="02000000000000000000" pitchFamily="2" charset="0"/>
            </a:endParaRPr>
          </a:p>
        </p:txBody>
      </p:sp>
      <p:pic>
        <p:nvPicPr>
          <p:cNvPr id="3" name="Grafik 2">
            <a:extLst>
              <a:ext uri="{FF2B5EF4-FFF2-40B4-BE49-F238E27FC236}">
                <a16:creationId xmlns:a16="http://schemas.microsoft.com/office/drawing/2014/main" id="{0697E297-C188-48B8-8C6D-4E4CD53E5B76}"/>
              </a:ext>
            </a:extLst>
          </p:cNvPr>
          <p:cNvPicPr>
            <a:picLocks noChangeAspect="1"/>
          </p:cNvPicPr>
          <p:nvPr/>
        </p:nvPicPr>
        <p:blipFill>
          <a:blip r:embed="rId7"/>
          <a:stretch>
            <a:fillRect/>
          </a:stretch>
        </p:blipFill>
        <p:spPr>
          <a:xfrm>
            <a:off x="2893511" y="4323413"/>
            <a:ext cx="3777106" cy="1270347"/>
          </a:xfrm>
          <a:prstGeom prst="rect">
            <a:avLst/>
          </a:prstGeom>
        </p:spPr>
      </p:pic>
      <p:pic>
        <p:nvPicPr>
          <p:cNvPr id="7" name="Picture 1">
            <a:extLst>
              <a:ext uri="{FF2B5EF4-FFF2-40B4-BE49-F238E27FC236}">
                <a16:creationId xmlns:a16="http://schemas.microsoft.com/office/drawing/2014/main" id="{C57325BD-C8EC-4C63-9580-CEC7EBF216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46612" y="4323413"/>
            <a:ext cx="1270347" cy="1270347"/>
          </a:xfrm>
          <a:prstGeom prst="rect">
            <a:avLst/>
          </a:prstGeom>
        </p:spPr>
      </p:pic>
      <p:pic>
        <p:nvPicPr>
          <p:cNvPr id="11" name="Grafik 10" descr="Handschlag mit einfarbiger Füllung">
            <a:extLst>
              <a:ext uri="{FF2B5EF4-FFF2-40B4-BE49-F238E27FC236}">
                <a16:creationId xmlns:a16="http://schemas.microsoft.com/office/drawing/2014/main" id="{6009E1CF-41A4-4804-8F9E-99D9470FED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0900594">
            <a:off x="1826876" y="2310936"/>
            <a:ext cx="914400" cy="914400"/>
          </a:xfrm>
          <a:prstGeom prst="rect">
            <a:avLst/>
          </a:prstGeom>
        </p:spPr>
      </p:pic>
      <p:pic>
        <p:nvPicPr>
          <p:cNvPr id="20" name="Grafik 19" descr="Ein Bild, das dunkel enthält.&#10;&#10;Automatisch generierte Beschreibung">
            <a:extLst>
              <a:ext uri="{FF2B5EF4-FFF2-40B4-BE49-F238E27FC236}">
                <a16:creationId xmlns:a16="http://schemas.microsoft.com/office/drawing/2014/main" id="{7420D4EE-B801-4BDF-B646-8C16B214FA03}"/>
              </a:ext>
            </a:extLst>
          </p:cNvPr>
          <p:cNvPicPr>
            <a:picLocks noChangeAspect="1"/>
          </p:cNvPicPr>
          <p:nvPr/>
        </p:nvPicPr>
        <p:blipFill>
          <a:blip r:embed="rId11">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3818869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ilkreis 42">
            <a:extLst>
              <a:ext uri="{FF2B5EF4-FFF2-40B4-BE49-F238E27FC236}">
                <a16:creationId xmlns:a16="http://schemas.microsoft.com/office/drawing/2014/main" id="{074CA183-3E95-4ADE-8FC8-C626D25A92D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2"/>
            </p:custDataLst>
            <p:extLst>
              <p:ext uri="{D42A27DB-BD31-4B8C-83A1-F6EECF244321}">
                <p14:modId xmlns:p14="http://schemas.microsoft.com/office/powerpoint/2010/main" val="4146149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290"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3"/>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CAMARA</a:t>
            </a:r>
            <a:br>
              <a:rPr lang="en-US" sz="3200">
                <a:solidFill>
                  <a:srgbClr val="FFFFFF"/>
                </a:solidFill>
              </a:rPr>
            </a:br>
            <a:r>
              <a:rPr lang="en-US" sz="3200">
                <a:solidFill>
                  <a:srgbClr val="FFFFFF"/>
                </a:solidFill>
              </a:rPr>
              <a:t>Scope</a:t>
            </a:r>
          </a:p>
        </p:txBody>
      </p:sp>
      <p:sp>
        <p:nvSpPr>
          <p:cNvPr id="11" name="Textfeld 10">
            <a:extLst>
              <a:ext uri="{FF2B5EF4-FFF2-40B4-BE49-F238E27FC236}">
                <a16:creationId xmlns:a16="http://schemas.microsoft.com/office/drawing/2014/main" id="{7A58E756-6C9A-43DA-9594-D1041343F2A4}"/>
              </a:ext>
            </a:extLst>
          </p:cNvPr>
          <p:cNvSpPr txBox="1"/>
          <p:nvPr/>
        </p:nvSpPr>
        <p:spPr>
          <a:xfrm>
            <a:off x="444373" y="2280992"/>
            <a:ext cx="4450993" cy="3416320"/>
          </a:xfrm>
          <a:prstGeom prst="rect">
            <a:avLst/>
          </a:prstGeom>
          <a:noFill/>
        </p:spPr>
        <p:txBody>
          <a:bodyPr wrap="square" rtlCol="0">
            <a:spAutoFit/>
          </a:bodyPr>
          <a:lstStyle/>
          <a:p>
            <a:r>
              <a:rPr lang="en-US">
                <a:latin typeface="FlexoSoft Light" panose="02000000000000000000" pitchFamily="2" charset="0"/>
              </a:rPr>
              <a:t>From functional perspective the scope is limited to </a:t>
            </a:r>
            <a:r>
              <a:rPr lang="en-US">
                <a:latin typeface="FlexoSoft DemiBold" panose="02000000000000000000" pitchFamily="2" charset="0"/>
              </a:rPr>
              <a:t>telco APIs</a:t>
            </a:r>
            <a:r>
              <a:rPr lang="en-US">
                <a:latin typeface="FlexoSoft Light" panose="02000000000000000000" pitchFamily="2" charset="0"/>
              </a:rPr>
              <a:t>, that means APIs in the domain of telco mobile networks, telco fixed line networks or supporting these.</a:t>
            </a:r>
          </a:p>
          <a:p>
            <a:endParaRPr lang="en-US">
              <a:latin typeface="FlexoSoft Light" panose="02000000000000000000" pitchFamily="2" charset="0"/>
            </a:endParaRPr>
          </a:p>
          <a:p>
            <a:r>
              <a:rPr lang="de-DE" err="1">
                <a:latin typeface="FlexoSoft Light" panose="02000000000000000000" pitchFamily="2" charset="0"/>
              </a:rPr>
              <a:t>Thereby</a:t>
            </a:r>
            <a:r>
              <a:rPr lang="de-DE">
                <a:latin typeface="FlexoSoft Light" panose="02000000000000000000" pitchFamily="2" charset="0"/>
              </a:rPr>
              <a:t> </a:t>
            </a:r>
            <a:r>
              <a:rPr lang="de-DE" err="1">
                <a:latin typeface="FlexoSoft Light" panose="02000000000000000000" pitchFamily="2" charset="0"/>
              </a:rPr>
              <a:t>the</a:t>
            </a:r>
            <a:r>
              <a:rPr lang="de-DE">
                <a:latin typeface="FlexoSoft Light" panose="02000000000000000000" pitchFamily="2" charset="0"/>
              </a:rPr>
              <a:t> </a:t>
            </a:r>
            <a:r>
              <a:rPr lang="de-DE" err="1">
                <a:latin typeface="FlexoSoft Light" panose="02000000000000000000" pitchFamily="2" charset="0"/>
              </a:rPr>
              <a:t>focus</a:t>
            </a:r>
            <a:r>
              <a:rPr lang="de-DE">
                <a:latin typeface="FlexoSoft Light" panose="02000000000000000000" pitchFamily="2" charset="0"/>
              </a:rPr>
              <a:t> </a:t>
            </a:r>
            <a:r>
              <a:rPr lang="de-DE" err="1">
                <a:latin typeface="FlexoSoft Light" panose="02000000000000000000" pitchFamily="2" charset="0"/>
              </a:rPr>
              <a:t>is</a:t>
            </a:r>
            <a:r>
              <a:rPr lang="de-DE">
                <a:latin typeface="FlexoSoft Light" panose="02000000000000000000" pitchFamily="2" charset="0"/>
              </a:rPr>
              <a:t> on </a:t>
            </a:r>
            <a:r>
              <a:rPr lang="de-DE" err="1">
                <a:latin typeface="FlexoSoft Light" panose="02000000000000000000" pitchFamily="2" charset="0"/>
              </a:rPr>
              <a:t>the</a:t>
            </a:r>
            <a:r>
              <a:rPr lang="de-DE">
                <a:latin typeface="FlexoSoft Light" panose="02000000000000000000" pitchFamily="2" charset="0"/>
              </a:rPr>
              <a:t> </a:t>
            </a:r>
            <a:r>
              <a:rPr lang="de-DE" err="1">
                <a:latin typeface="FlexoSoft DemiBold" panose="02000000000000000000" pitchFamily="2" charset="0"/>
              </a:rPr>
              <a:t>northbound</a:t>
            </a:r>
            <a:r>
              <a:rPr lang="de-DE">
                <a:latin typeface="FlexoSoft DemiBold" panose="02000000000000000000" pitchFamily="2" charset="0"/>
              </a:rPr>
              <a:t> interface </a:t>
            </a:r>
            <a:r>
              <a:rPr lang="de-DE">
                <a:latin typeface="FlexoSoft Light" panose="02000000000000000000" pitchFamily="2" charset="0"/>
              </a:rPr>
              <a:t>(</a:t>
            </a:r>
            <a:r>
              <a:rPr lang="de-DE" err="1">
                <a:latin typeface="FlexoSoft Light" panose="02000000000000000000" pitchFamily="2" charset="0"/>
              </a:rPr>
              <a:t>between</a:t>
            </a:r>
            <a:r>
              <a:rPr lang="de-DE">
                <a:latin typeface="FlexoSoft Light" panose="02000000000000000000" pitchFamily="2" charset="0"/>
              </a:rPr>
              <a:t> </a:t>
            </a:r>
            <a:r>
              <a:rPr lang="de-DE" err="1">
                <a:latin typeface="FlexoSoft Light" panose="02000000000000000000" pitchFamily="2" charset="0"/>
              </a:rPr>
              <a:t>telco</a:t>
            </a:r>
            <a:r>
              <a:rPr lang="de-DE">
                <a:latin typeface="FlexoSoft Light" panose="02000000000000000000" pitchFamily="2" charset="0"/>
              </a:rPr>
              <a:t> </a:t>
            </a:r>
            <a:r>
              <a:rPr lang="de-DE" err="1">
                <a:latin typeface="FlexoSoft Light" panose="02000000000000000000" pitchFamily="2" charset="0"/>
              </a:rPr>
              <a:t>operator</a:t>
            </a:r>
            <a:r>
              <a:rPr lang="de-DE">
                <a:latin typeface="FlexoSoft Light" panose="02000000000000000000" pitchFamily="2" charset="0"/>
              </a:rPr>
              <a:t> and </a:t>
            </a:r>
            <a:r>
              <a:rPr lang="de-DE" err="1">
                <a:latin typeface="FlexoSoft Light" panose="02000000000000000000" pitchFamily="2" charset="0"/>
              </a:rPr>
              <a:t>aggregator</a:t>
            </a:r>
            <a:r>
              <a:rPr lang="de-DE">
                <a:latin typeface="FlexoSoft Light" panose="02000000000000000000" pitchFamily="2" charset="0"/>
              </a:rPr>
              <a:t> </a:t>
            </a:r>
            <a:r>
              <a:rPr lang="de-DE" err="1">
                <a:latin typeface="FlexoSoft Light" panose="02000000000000000000" pitchFamily="2" charset="0"/>
              </a:rPr>
              <a:t>or</a:t>
            </a:r>
            <a:r>
              <a:rPr lang="de-DE">
                <a:latin typeface="FlexoSoft Light" panose="02000000000000000000" pitchFamily="2" charset="0"/>
              </a:rPr>
              <a:t> </a:t>
            </a:r>
            <a:r>
              <a:rPr lang="de-DE" err="1">
                <a:latin typeface="FlexoSoft Light" panose="02000000000000000000" pitchFamily="2" charset="0"/>
              </a:rPr>
              <a:t>capability</a:t>
            </a:r>
            <a:r>
              <a:rPr lang="de-DE">
                <a:latin typeface="FlexoSoft Light" panose="02000000000000000000" pitchFamily="2" charset="0"/>
              </a:rPr>
              <a:t> </a:t>
            </a:r>
            <a:r>
              <a:rPr lang="de-DE" err="1">
                <a:latin typeface="FlexoSoft Light" panose="02000000000000000000" pitchFamily="2" charset="0"/>
              </a:rPr>
              <a:t>consumer</a:t>
            </a:r>
            <a:r>
              <a:rPr lang="de-DE">
                <a:latin typeface="FlexoSoft Light" panose="02000000000000000000" pitchFamily="2" charset="0"/>
              </a:rPr>
              <a:t>).  </a:t>
            </a:r>
            <a:r>
              <a:rPr lang="de-DE" err="1">
                <a:latin typeface="FlexoSoft Light" panose="02000000000000000000" pitchFamily="2" charset="0"/>
              </a:rPr>
              <a:t>To</a:t>
            </a:r>
            <a:r>
              <a:rPr lang="de-DE">
                <a:latin typeface="FlexoSoft Light" panose="02000000000000000000" pitchFamily="2" charset="0"/>
              </a:rPr>
              <a:t> </a:t>
            </a:r>
            <a:r>
              <a:rPr lang="de-DE" err="1">
                <a:latin typeface="FlexoSoft Light" panose="02000000000000000000" pitchFamily="2" charset="0"/>
              </a:rPr>
              <a:t>enable</a:t>
            </a:r>
            <a:r>
              <a:rPr lang="de-DE">
                <a:latin typeface="FlexoSoft Light" panose="02000000000000000000" pitchFamily="2" charset="0"/>
              </a:rPr>
              <a:t> API </a:t>
            </a:r>
            <a:r>
              <a:rPr lang="de-DE" err="1">
                <a:latin typeface="FlexoSoft Light" panose="02000000000000000000" pitchFamily="2" charset="0"/>
              </a:rPr>
              <a:t>roaming</a:t>
            </a:r>
            <a:r>
              <a:rPr lang="de-DE">
                <a:latin typeface="FlexoSoft Light" panose="02000000000000000000" pitchFamily="2" charset="0"/>
              </a:rPr>
              <a:t> also </a:t>
            </a:r>
            <a:r>
              <a:rPr lang="de-DE" err="1">
                <a:latin typeface="FlexoSoft Light" panose="02000000000000000000" pitchFamily="2" charset="0"/>
              </a:rPr>
              <a:t>the</a:t>
            </a:r>
            <a:r>
              <a:rPr lang="de-DE">
                <a:latin typeface="FlexoSoft Light" panose="02000000000000000000" pitchFamily="2" charset="0"/>
              </a:rPr>
              <a:t> </a:t>
            </a:r>
            <a:r>
              <a:rPr lang="de-DE" err="1">
                <a:latin typeface="FlexoSoft DemiBold" panose="02000000000000000000" pitchFamily="2" charset="0"/>
              </a:rPr>
              <a:t>east</a:t>
            </a:r>
            <a:r>
              <a:rPr lang="de-DE">
                <a:latin typeface="FlexoSoft DemiBold" panose="02000000000000000000" pitchFamily="2" charset="0"/>
              </a:rPr>
              <a:t>-/</a:t>
            </a:r>
            <a:r>
              <a:rPr lang="de-DE" err="1">
                <a:latin typeface="FlexoSoft DemiBold" panose="02000000000000000000" pitchFamily="2" charset="0"/>
              </a:rPr>
              <a:t>westbound</a:t>
            </a:r>
            <a:r>
              <a:rPr lang="de-DE">
                <a:latin typeface="FlexoSoft DemiBold" panose="02000000000000000000" pitchFamily="2" charset="0"/>
              </a:rPr>
              <a:t> interface </a:t>
            </a:r>
            <a:r>
              <a:rPr lang="de-DE">
                <a:latin typeface="FlexoSoft Light" panose="02000000000000000000" pitchFamily="2" charset="0"/>
              </a:rPr>
              <a:t>(</a:t>
            </a:r>
            <a:r>
              <a:rPr lang="de-DE" err="1">
                <a:latin typeface="FlexoSoft Light" panose="02000000000000000000" pitchFamily="2" charset="0"/>
              </a:rPr>
              <a:t>telco</a:t>
            </a:r>
            <a:r>
              <a:rPr lang="de-DE">
                <a:latin typeface="FlexoSoft Light" panose="02000000000000000000" pitchFamily="2" charset="0"/>
              </a:rPr>
              <a:t> </a:t>
            </a:r>
            <a:r>
              <a:rPr lang="de-DE" err="1">
                <a:latin typeface="FlexoSoft Light" panose="02000000000000000000" pitchFamily="2" charset="0"/>
              </a:rPr>
              <a:t>operator</a:t>
            </a:r>
            <a:r>
              <a:rPr lang="de-DE">
                <a:latin typeface="FlexoSoft Light" panose="02000000000000000000" pitchFamily="2" charset="0"/>
              </a:rPr>
              <a:t> </a:t>
            </a:r>
            <a:r>
              <a:rPr lang="de-DE" err="1">
                <a:latin typeface="FlexoSoft Light" panose="02000000000000000000" pitchFamily="2" charset="0"/>
              </a:rPr>
              <a:t>to</a:t>
            </a:r>
            <a:r>
              <a:rPr lang="de-DE">
                <a:latin typeface="FlexoSoft Light" panose="02000000000000000000" pitchFamily="2" charset="0"/>
              </a:rPr>
              <a:t> </a:t>
            </a:r>
            <a:r>
              <a:rPr lang="de-DE" err="1">
                <a:latin typeface="FlexoSoft Light" panose="02000000000000000000" pitchFamily="2" charset="0"/>
              </a:rPr>
              <a:t>telco</a:t>
            </a:r>
            <a:r>
              <a:rPr lang="de-DE">
                <a:latin typeface="FlexoSoft Light" panose="02000000000000000000" pitchFamily="2" charset="0"/>
              </a:rPr>
              <a:t> </a:t>
            </a:r>
            <a:r>
              <a:rPr lang="de-DE" err="1">
                <a:latin typeface="FlexoSoft Light" panose="02000000000000000000" pitchFamily="2" charset="0"/>
              </a:rPr>
              <a:t>operator</a:t>
            </a:r>
            <a:r>
              <a:rPr lang="de-DE">
                <a:latin typeface="FlexoSoft Light" panose="02000000000000000000" pitchFamily="2" charset="0"/>
              </a:rPr>
              <a:t>) </a:t>
            </a:r>
            <a:r>
              <a:rPr lang="de-DE" err="1">
                <a:latin typeface="FlexoSoft Light" panose="02000000000000000000" pitchFamily="2" charset="0"/>
              </a:rPr>
              <a:t>is</a:t>
            </a:r>
            <a:r>
              <a:rPr lang="de-DE">
                <a:latin typeface="FlexoSoft Light" panose="02000000000000000000" pitchFamily="2" charset="0"/>
              </a:rPr>
              <a:t> </a:t>
            </a:r>
            <a:r>
              <a:rPr lang="de-DE" err="1">
                <a:latin typeface="FlexoSoft Light" panose="02000000000000000000" pitchFamily="2" charset="0"/>
              </a:rPr>
              <a:t>considered</a:t>
            </a:r>
            <a:r>
              <a:rPr lang="de-DE">
                <a:latin typeface="FlexoSoft Light" panose="02000000000000000000" pitchFamily="2" charset="0"/>
              </a:rPr>
              <a:t>.</a:t>
            </a:r>
          </a:p>
        </p:txBody>
      </p:sp>
      <p:pic>
        <p:nvPicPr>
          <p:cNvPr id="6" name="Grafik 5" descr="Internet Silhouette">
            <a:extLst>
              <a:ext uri="{FF2B5EF4-FFF2-40B4-BE49-F238E27FC236}">
                <a16:creationId xmlns:a16="http://schemas.microsoft.com/office/drawing/2014/main" id="{3636B7C5-98E2-4E5D-A552-6434038D64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67235" y="835535"/>
            <a:ext cx="914400" cy="914400"/>
          </a:xfrm>
          <a:prstGeom prst="rect">
            <a:avLst/>
          </a:prstGeom>
        </p:spPr>
      </p:pic>
      <p:pic>
        <p:nvPicPr>
          <p:cNvPr id="8" name="Grafik 7" descr="Prozessor Silhouette">
            <a:extLst>
              <a:ext uri="{FF2B5EF4-FFF2-40B4-BE49-F238E27FC236}">
                <a16:creationId xmlns:a16="http://schemas.microsoft.com/office/drawing/2014/main" id="{9B4EB95C-7840-499D-9E22-E0A9082F40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67235" y="2714305"/>
            <a:ext cx="914400" cy="914400"/>
          </a:xfrm>
          <a:prstGeom prst="rect">
            <a:avLst/>
          </a:prstGeom>
        </p:spPr>
      </p:pic>
      <p:pic>
        <p:nvPicPr>
          <p:cNvPr id="10" name="Grafik 9" descr="Server Silhouette">
            <a:extLst>
              <a:ext uri="{FF2B5EF4-FFF2-40B4-BE49-F238E27FC236}">
                <a16:creationId xmlns:a16="http://schemas.microsoft.com/office/drawing/2014/main" id="{F39CC09B-757B-438A-93BF-2D8D2E0B3ED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767235" y="5005462"/>
            <a:ext cx="914400" cy="914400"/>
          </a:xfrm>
          <a:prstGeom prst="rect">
            <a:avLst/>
          </a:prstGeom>
        </p:spPr>
      </p:pic>
      <p:cxnSp>
        <p:nvCxnSpPr>
          <p:cNvPr id="14" name="Gerader Verbinder 13">
            <a:extLst>
              <a:ext uri="{FF2B5EF4-FFF2-40B4-BE49-F238E27FC236}">
                <a16:creationId xmlns:a16="http://schemas.microsoft.com/office/drawing/2014/main" id="{E584E8CE-39DF-4547-BE52-128CDC39AA30}"/>
              </a:ext>
            </a:extLst>
          </p:cNvPr>
          <p:cNvCxnSpPr>
            <a:stCxn id="6" idx="2"/>
            <a:endCxn id="8" idx="0"/>
          </p:cNvCxnSpPr>
          <p:nvPr/>
        </p:nvCxnSpPr>
        <p:spPr>
          <a:xfrm>
            <a:off x="7224435" y="1749935"/>
            <a:ext cx="0" cy="964370"/>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16" name="Gerader Verbinder 15">
            <a:extLst>
              <a:ext uri="{FF2B5EF4-FFF2-40B4-BE49-F238E27FC236}">
                <a16:creationId xmlns:a16="http://schemas.microsoft.com/office/drawing/2014/main" id="{09B30B80-B729-4EE9-9540-8A01215C6538}"/>
              </a:ext>
            </a:extLst>
          </p:cNvPr>
          <p:cNvCxnSpPr>
            <a:cxnSpLocks/>
            <a:stCxn id="7" idx="2"/>
            <a:endCxn id="10" idx="0"/>
          </p:cNvCxnSpPr>
          <p:nvPr/>
        </p:nvCxnSpPr>
        <p:spPr>
          <a:xfrm>
            <a:off x="7224435" y="4293396"/>
            <a:ext cx="0" cy="712066"/>
          </a:xfrm>
          <a:prstGeom prst="line">
            <a:avLst/>
          </a:prstGeom>
          <a:ln w="38100"/>
        </p:spPr>
        <p:style>
          <a:lnRef idx="1">
            <a:schemeClr val="accent6"/>
          </a:lnRef>
          <a:fillRef idx="0">
            <a:schemeClr val="accent6"/>
          </a:fillRef>
          <a:effectRef idx="0">
            <a:schemeClr val="accent6"/>
          </a:effectRef>
          <a:fontRef idx="minor">
            <a:schemeClr val="tx1"/>
          </a:fontRef>
        </p:style>
      </p:cxnSp>
      <p:pic>
        <p:nvPicPr>
          <p:cNvPr id="22" name="Grafik 21" descr="Prozessor Silhouette">
            <a:extLst>
              <a:ext uri="{FF2B5EF4-FFF2-40B4-BE49-F238E27FC236}">
                <a16:creationId xmlns:a16="http://schemas.microsoft.com/office/drawing/2014/main" id="{46DD2501-F90F-4BC1-805A-BADE95D52E5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86763" y="2714305"/>
            <a:ext cx="914400" cy="914400"/>
          </a:xfrm>
          <a:prstGeom prst="rect">
            <a:avLst/>
          </a:prstGeom>
        </p:spPr>
      </p:pic>
      <p:pic>
        <p:nvPicPr>
          <p:cNvPr id="23" name="Grafik 22" descr="Server Silhouette">
            <a:extLst>
              <a:ext uri="{FF2B5EF4-FFF2-40B4-BE49-F238E27FC236}">
                <a16:creationId xmlns:a16="http://schemas.microsoft.com/office/drawing/2014/main" id="{A5E7D9D5-E116-4022-B50D-EFBBC1DCEE2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86763" y="5005462"/>
            <a:ext cx="914400" cy="914400"/>
          </a:xfrm>
          <a:prstGeom prst="rect">
            <a:avLst/>
          </a:prstGeom>
        </p:spPr>
      </p:pic>
      <p:cxnSp>
        <p:nvCxnSpPr>
          <p:cNvPr id="25" name="Gerader Verbinder 24">
            <a:extLst>
              <a:ext uri="{FF2B5EF4-FFF2-40B4-BE49-F238E27FC236}">
                <a16:creationId xmlns:a16="http://schemas.microsoft.com/office/drawing/2014/main" id="{3585A4B1-CE71-4142-B253-EDE7B74CB79F}"/>
              </a:ext>
            </a:extLst>
          </p:cNvPr>
          <p:cNvCxnSpPr>
            <a:cxnSpLocks/>
            <a:stCxn id="27" idx="2"/>
            <a:endCxn id="23" idx="0"/>
          </p:cNvCxnSpPr>
          <p:nvPr/>
        </p:nvCxnSpPr>
        <p:spPr>
          <a:xfrm flipH="1">
            <a:off x="9543963" y="4292980"/>
            <a:ext cx="80" cy="712482"/>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26" name="Gerader Verbinder 25">
            <a:extLst>
              <a:ext uri="{FF2B5EF4-FFF2-40B4-BE49-F238E27FC236}">
                <a16:creationId xmlns:a16="http://schemas.microsoft.com/office/drawing/2014/main" id="{5E386A93-ED45-4F00-80E7-27259D4023B4}"/>
              </a:ext>
            </a:extLst>
          </p:cNvPr>
          <p:cNvCxnSpPr>
            <a:cxnSpLocks/>
            <a:stCxn id="8" idx="3"/>
            <a:endCxn id="22" idx="1"/>
          </p:cNvCxnSpPr>
          <p:nvPr/>
        </p:nvCxnSpPr>
        <p:spPr>
          <a:xfrm>
            <a:off x="7681635" y="3171505"/>
            <a:ext cx="1405128" cy="0"/>
          </a:xfrm>
          <a:prstGeom prst="line">
            <a:avLst/>
          </a:prstGeom>
          <a:ln w="38100"/>
        </p:spPr>
        <p:style>
          <a:lnRef idx="1">
            <a:schemeClr val="accent6"/>
          </a:lnRef>
          <a:fillRef idx="0">
            <a:schemeClr val="accent6"/>
          </a:fillRef>
          <a:effectRef idx="0">
            <a:schemeClr val="accent6"/>
          </a:effectRef>
          <a:fontRef idx="minor">
            <a:schemeClr val="tx1"/>
          </a:fontRef>
        </p:style>
      </p:cxnSp>
      <p:sp>
        <p:nvSpPr>
          <p:cNvPr id="29" name="Textfeld 28">
            <a:extLst>
              <a:ext uri="{FF2B5EF4-FFF2-40B4-BE49-F238E27FC236}">
                <a16:creationId xmlns:a16="http://schemas.microsoft.com/office/drawing/2014/main" id="{E77AA7BF-2227-442D-B798-53BE8A9D4ED9}"/>
              </a:ext>
            </a:extLst>
          </p:cNvPr>
          <p:cNvSpPr txBox="1"/>
          <p:nvPr/>
        </p:nvSpPr>
        <p:spPr>
          <a:xfrm>
            <a:off x="7224435" y="2047454"/>
            <a:ext cx="423988"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N</a:t>
            </a:r>
          </a:p>
        </p:txBody>
      </p:sp>
      <p:sp>
        <p:nvSpPr>
          <p:cNvPr id="31" name="Textfeld 30">
            <a:extLst>
              <a:ext uri="{FF2B5EF4-FFF2-40B4-BE49-F238E27FC236}">
                <a16:creationId xmlns:a16="http://schemas.microsoft.com/office/drawing/2014/main" id="{EE8FD02D-7A91-43D2-8A04-DBEBCC223D01}"/>
              </a:ext>
            </a:extLst>
          </p:cNvPr>
          <p:cNvSpPr txBox="1"/>
          <p:nvPr/>
        </p:nvSpPr>
        <p:spPr>
          <a:xfrm>
            <a:off x="8047871" y="3215439"/>
            <a:ext cx="736979"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E/W</a:t>
            </a:r>
          </a:p>
        </p:txBody>
      </p:sp>
      <p:sp>
        <p:nvSpPr>
          <p:cNvPr id="32" name="Textfeld 31">
            <a:extLst>
              <a:ext uri="{FF2B5EF4-FFF2-40B4-BE49-F238E27FC236}">
                <a16:creationId xmlns:a16="http://schemas.microsoft.com/office/drawing/2014/main" id="{34BE2BA7-8203-4548-B9EF-F7F277024AC7}"/>
              </a:ext>
            </a:extLst>
          </p:cNvPr>
          <p:cNvSpPr txBox="1"/>
          <p:nvPr/>
        </p:nvSpPr>
        <p:spPr>
          <a:xfrm>
            <a:off x="7224435" y="4437224"/>
            <a:ext cx="423988"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S</a:t>
            </a:r>
          </a:p>
        </p:txBody>
      </p:sp>
      <p:sp>
        <p:nvSpPr>
          <p:cNvPr id="33" name="Textfeld 32">
            <a:extLst>
              <a:ext uri="{FF2B5EF4-FFF2-40B4-BE49-F238E27FC236}">
                <a16:creationId xmlns:a16="http://schemas.microsoft.com/office/drawing/2014/main" id="{4AC3AFB6-1C54-4CAD-8552-6082EC90A854}"/>
              </a:ext>
            </a:extLst>
          </p:cNvPr>
          <p:cNvSpPr txBox="1"/>
          <p:nvPr/>
        </p:nvSpPr>
        <p:spPr>
          <a:xfrm>
            <a:off x="9543962" y="4462210"/>
            <a:ext cx="423988"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S</a:t>
            </a:r>
          </a:p>
        </p:txBody>
      </p:sp>
      <p:sp>
        <p:nvSpPr>
          <p:cNvPr id="34" name="Textfeld 33">
            <a:extLst>
              <a:ext uri="{FF2B5EF4-FFF2-40B4-BE49-F238E27FC236}">
                <a16:creationId xmlns:a16="http://schemas.microsoft.com/office/drawing/2014/main" id="{1A422AEB-B05F-406D-A9C4-4AA0ABCA8843}"/>
              </a:ext>
            </a:extLst>
          </p:cNvPr>
          <p:cNvSpPr txBox="1"/>
          <p:nvPr/>
        </p:nvSpPr>
        <p:spPr>
          <a:xfrm>
            <a:off x="7426150" y="1532805"/>
            <a:ext cx="1538924" cy="369332"/>
          </a:xfrm>
          <a:prstGeom prst="rect">
            <a:avLst/>
          </a:prstGeom>
          <a:noFill/>
        </p:spPr>
        <p:txBody>
          <a:bodyPr wrap="square" rtlCol="0">
            <a:spAutoFit/>
          </a:bodyPr>
          <a:lstStyle/>
          <a:p>
            <a:pPr algn="ctr"/>
            <a:r>
              <a:rPr lang="de-DE" dirty="0" err="1">
                <a:solidFill>
                  <a:srgbClr val="000620"/>
                </a:solidFill>
                <a:latin typeface="FlexoSoft Light" panose="02000000000000000000" pitchFamily="2" charset="0"/>
              </a:rPr>
              <a:t>Application</a:t>
            </a:r>
            <a:endParaRPr lang="de-DE" dirty="0">
              <a:solidFill>
                <a:srgbClr val="000620"/>
              </a:solidFill>
              <a:latin typeface="FlexoSoft Light" panose="02000000000000000000" pitchFamily="2" charset="0"/>
            </a:endParaRPr>
          </a:p>
        </p:txBody>
      </p:sp>
      <p:sp>
        <p:nvSpPr>
          <p:cNvPr id="35" name="Textfeld 34">
            <a:extLst>
              <a:ext uri="{FF2B5EF4-FFF2-40B4-BE49-F238E27FC236}">
                <a16:creationId xmlns:a16="http://schemas.microsoft.com/office/drawing/2014/main" id="{86DA94E2-F79A-4330-9189-384479C0D5AD}"/>
              </a:ext>
            </a:extLst>
          </p:cNvPr>
          <p:cNvSpPr txBox="1"/>
          <p:nvPr/>
        </p:nvSpPr>
        <p:spPr>
          <a:xfrm>
            <a:off x="7646898" y="5277996"/>
            <a:ext cx="1538924" cy="369332"/>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NT/IT/Other</a:t>
            </a:r>
          </a:p>
        </p:txBody>
      </p:sp>
      <p:sp>
        <p:nvSpPr>
          <p:cNvPr id="36" name="Textfeld 35">
            <a:extLst>
              <a:ext uri="{FF2B5EF4-FFF2-40B4-BE49-F238E27FC236}">
                <a16:creationId xmlns:a16="http://schemas.microsoft.com/office/drawing/2014/main" id="{A48AC16E-8202-4EBE-BE33-AB42B9612EE9}"/>
              </a:ext>
            </a:extLst>
          </p:cNvPr>
          <p:cNvSpPr txBox="1"/>
          <p:nvPr/>
        </p:nvSpPr>
        <p:spPr>
          <a:xfrm>
            <a:off x="5153630" y="2816510"/>
            <a:ext cx="1828490" cy="646331"/>
          </a:xfrm>
          <a:prstGeom prst="rect">
            <a:avLst/>
          </a:prstGeom>
          <a:noFill/>
        </p:spPr>
        <p:txBody>
          <a:bodyPr wrap="square" rtlCol="0">
            <a:spAutoFit/>
          </a:bodyPr>
          <a:lstStyle/>
          <a:p>
            <a:pPr algn="ctr"/>
            <a:r>
              <a:rPr lang="de-DE" err="1">
                <a:solidFill>
                  <a:srgbClr val="000620"/>
                </a:solidFill>
                <a:latin typeface="FlexoSoft Light" panose="02000000000000000000" pitchFamily="2" charset="0"/>
              </a:rPr>
              <a:t>Exposure</a:t>
            </a:r>
            <a:r>
              <a:rPr lang="de-DE">
                <a:solidFill>
                  <a:srgbClr val="000620"/>
                </a:solidFill>
                <a:latin typeface="FlexoSoft Light" panose="02000000000000000000" pitchFamily="2" charset="0"/>
              </a:rPr>
              <a:t> Gateway</a:t>
            </a:r>
          </a:p>
        </p:txBody>
      </p:sp>
      <p:pic>
        <p:nvPicPr>
          <p:cNvPr id="7" name="Grafik 6" descr="Blockchain Silhouette">
            <a:extLst>
              <a:ext uri="{FF2B5EF4-FFF2-40B4-BE49-F238E27FC236}">
                <a16:creationId xmlns:a16="http://schemas.microsoft.com/office/drawing/2014/main" id="{11B30F11-6688-4287-AA82-37E50AB7ECA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856027" y="3556580"/>
            <a:ext cx="736816" cy="736816"/>
          </a:xfrm>
          <a:prstGeom prst="rect">
            <a:avLst/>
          </a:prstGeom>
        </p:spPr>
      </p:pic>
      <p:pic>
        <p:nvPicPr>
          <p:cNvPr id="27" name="Grafik 26" descr="Blockchain Silhouette">
            <a:extLst>
              <a:ext uri="{FF2B5EF4-FFF2-40B4-BE49-F238E27FC236}">
                <a16:creationId xmlns:a16="http://schemas.microsoft.com/office/drawing/2014/main" id="{BCDE45F3-AF8C-45BD-83AB-29A5BDD3676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175635" y="3556164"/>
            <a:ext cx="736816" cy="736816"/>
          </a:xfrm>
          <a:prstGeom prst="rect">
            <a:avLst/>
          </a:prstGeom>
        </p:spPr>
      </p:pic>
      <p:sp>
        <p:nvSpPr>
          <p:cNvPr id="37" name="Textfeld 36">
            <a:extLst>
              <a:ext uri="{FF2B5EF4-FFF2-40B4-BE49-F238E27FC236}">
                <a16:creationId xmlns:a16="http://schemas.microsoft.com/office/drawing/2014/main" id="{0228B2DA-A9C3-4DB8-9DEB-59774FC2F434}"/>
              </a:ext>
            </a:extLst>
          </p:cNvPr>
          <p:cNvSpPr txBox="1"/>
          <p:nvPr/>
        </p:nvSpPr>
        <p:spPr>
          <a:xfrm>
            <a:off x="5153630" y="3628705"/>
            <a:ext cx="1828490" cy="646331"/>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Transformation </a:t>
            </a:r>
            <a:r>
              <a:rPr lang="de-DE" err="1">
                <a:solidFill>
                  <a:srgbClr val="000620"/>
                </a:solidFill>
                <a:latin typeface="FlexoSoft Light" panose="02000000000000000000" pitchFamily="2" charset="0"/>
              </a:rPr>
              <a:t>Function</a:t>
            </a:r>
            <a:endParaRPr lang="de-DE">
              <a:solidFill>
                <a:srgbClr val="000620"/>
              </a:solidFill>
              <a:latin typeface="FlexoSoft Light" panose="02000000000000000000" pitchFamily="2" charset="0"/>
            </a:endParaRPr>
          </a:p>
        </p:txBody>
      </p:sp>
      <p:sp>
        <p:nvSpPr>
          <p:cNvPr id="38" name="Textfeld 37">
            <a:extLst>
              <a:ext uri="{FF2B5EF4-FFF2-40B4-BE49-F238E27FC236}">
                <a16:creationId xmlns:a16="http://schemas.microsoft.com/office/drawing/2014/main" id="{3EE582D0-8AAC-4C59-9837-19C258776CE8}"/>
              </a:ext>
            </a:extLst>
          </p:cNvPr>
          <p:cNvSpPr txBox="1"/>
          <p:nvPr/>
        </p:nvSpPr>
        <p:spPr>
          <a:xfrm>
            <a:off x="7646898" y="2038512"/>
            <a:ext cx="1538924" cy="369332"/>
          </a:xfrm>
          <a:prstGeom prst="rect">
            <a:avLst/>
          </a:prstGeom>
          <a:noFill/>
        </p:spPr>
        <p:txBody>
          <a:bodyPr wrap="square" rtlCol="0">
            <a:spAutoFit/>
          </a:bodyPr>
          <a:lstStyle/>
          <a:p>
            <a:pPr algn="ctr"/>
            <a:r>
              <a:rPr lang="de-DE">
                <a:solidFill>
                  <a:schemeClr val="accent5"/>
                </a:solidFill>
                <a:latin typeface="FlexoSoft Light" panose="02000000000000000000" pitchFamily="2" charset="0"/>
              </a:rPr>
              <a:t>Service API</a:t>
            </a:r>
          </a:p>
        </p:txBody>
      </p:sp>
      <p:sp>
        <p:nvSpPr>
          <p:cNvPr id="39" name="Textfeld 38">
            <a:extLst>
              <a:ext uri="{FF2B5EF4-FFF2-40B4-BE49-F238E27FC236}">
                <a16:creationId xmlns:a16="http://schemas.microsoft.com/office/drawing/2014/main" id="{7B1F6CED-AD98-4CF1-B961-FF8E1C0A9DB3}"/>
              </a:ext>
            </a:extLst>
          </p:cNvPr>
          <p:cNvSpPr txBox="1"/>
          <p:nvPr/>
        </p:nvSpPr>
        <p:spPr>
          <a:xfrm>
            <a:off x="7646898" y="4434243"/>
            <a:ext cx="1538924" cy="369332"/>
          </a:xfrm>
          <a:prstGeom prst="rect">
            <a:avLst/>
          </a:prstGeom>
          <a:noFill/>
        </p:spPr>
        <p:txBody>
          <a:bodyPr wrap="square" rtlCol="0">
            <a:spAutoFit/>
          </a:bodyPr>
          <a:lstStyle/>
          <a:p>
            <a:pPr algn="ctr"/>
            <a:r>
              <a:rPr lang="de-DE">
                <a:solidFill>
                  <a:schemeClr val="accent5"/>
                </a:solidFill>
                <a:latin typeface="FlexoSoft Light" panose="02000000000000000000" pitchFamily="2" charset="0"/>
              </a:rPr>
              <a:t>Network API</a:t>
            </a:r>
          </a:p>
        </p:txBody>
      </p:sp>
      <p:sp>
        <p:nvSpPr>
          <p:cNvPr id="40" name="Textfeld 39">
            <a:extLst>
              <a:ext uri="{FF2B5EF4-FFF2-40B4-BE49-F238E27FC236}">
                <a16:creationId xmlns:a16="http://schemas.microsoft.com/office/drawing/2014/main" id="{8124E953-D2BB-448A-AC0B-4CE774DD2F0B}"/>
              </a:ext>
            </a:extLst>
          </p:cNvPr>
          <p:cNvSpPr txBox="1"/>
          <p:nvPr/>
        </p:nvSpPr>
        <p:spPr>
          <a:xfrm>
            <a:off x="6454973" y="5854934"/>
            <a:ext cx="1538924" cy="369332"/>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Operator 1</a:t>
            </a:r>
          </a:p>
        </p:txBody>
      </p:sp>
      <p:sp>
        <p:nvSpPr>
          <p:cNvPr id="41" name="Textfeld 40">
            <a:extLst>
              <a:ext uri="{FF2B5EF4-FFF2-40B4-BE49-F238E27FC236}">
                <a16:creationId xmlns:a16="http://schemas.microsoft.com/office/drawing/2014/main" id="{E02AA3D8-7B5D-4A49-BE23-87CC5341C0D8}"/>
              </a:ext>
            </a:extLst>
          </p:cNvPr>
          <p:cNvSpPr txBox="1"/>
          <p:nvPr/>
        </p:nvSpPr>
        <p:spPr>
          <a:xfrm>
            <a:off x="8784850" y="5854934"/>
            <a:ext cx="1538924" cy="369332"/>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Operator 2</a:t>
            </a:r>
          </a:p>
        </p:txBody>
      </p:sp>
      <p:pic>
        <p:nvPicPr>
          <p:cNvPr id="49" name="Grafik 48" descr="Ein Bild, das dunkel enthält.&#10;&#10;Automatisch generierte Beschreibung">
            <a:extLst>
              <a:ext uri="{FF2B5EF4-FFF2-40B4-BE49-F238E27FC236}">
                <a16:creationId xmlns:a16="http://schemas.microsoft.com/office/drawing/2014/main" id="{8BBB7D8B-5E81-471D-B34D-1828C26F7A77}"/>
              </a:ext>
            </a:extLst>
          </p:cNvPr>
          <p:cNvPicPr>
            <a:picLocks noChangeAspect="1"/>
          </p:cNvPicPr>
          <p:nvPr/>
        </p:nvPicPr>
        <p:blipFill>
          <a:blip r:embed="rId15">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3353845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fik 19" descr="Ein Bild, das dunkel enthält.&#10;&#10;Automatisch generierte Beschreibung">
            <a:extLst>
              <a:ext uri="{FF2B5EF4-FFF2-40B4-BE49-F238E27FC236}">
                <a16:creationId xmlns:a16="http://schemas.microsoft.com/office/drawing/2014/main" id="{41CA58E0-4334-43F7-A8DA-99D695AB3721}"/>
              </a:ext>
            </a:extLst>
          </p:cNvPr>
          <p:cNvPicPr>
            <a:picLocks noChangeAspect="1"/>
          </p:cNvPicPr>
          <p:nvPr/>
        </p:nvPicPr>
        <p:blipFill>
          <a:blip r:embed="rId5">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
        <p:nvSpPr>
          <p:cNvPr id="9" name="Teilkreis 8">
            <a:extLst>
              <a:ext uri="{FF2B5EF4-FFF2-40B4-BE49-F238E27FC236}">
                <a16:creationId xmlns:a16="http://schemas.microsoft.com/office/drawing/2014/main" id="{7FB84C57-211A-4FF9-BAA3-777E311477E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2"/>
            </p:custDataLst>
            <p:extLst>
              <p:ext uri="{D42A27DB-BD31-4B8C-83A1-F6EECF244321}">
                <p14:modId xmlns:p14="http://schemas.microsoft.com/office/powerpoint/2010/main" val="18328708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14" name="think-cell Folie" r:id="rId6" imgW="592" imgH="595" progId="TCLayout.ActiveDocument.1">
                  <p:embed/>
                </p:oleObj>
              </mc:Choice>
              <mc:Fallback>
                <p:oleObj name="think-cell Folie" r:id="rId6"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3"/>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chemeClr val="bg1"/>
                </a:solidFill>
              </a:rPr>
              <a:t>CAMARA</a:t>
            </a:r>
            <a:br>
              <a:rPr lang="en-US" sz="3200">
                <a:solidFill>
                  <a:schemeClr val="bg1"/>
                </a:solidFill>
              </a:rPr>
            </a:br>
            <a:r>
              <a:rPr lang="en-US" sz="3200">
                <a:solidFill>
                  <a:schemeClr val="bg1"/>
                </a:solidFill>
              </a:rPr>
              <a:t>Scope</a:t>
            </a:r>
          </a:p>
        </p:txBody>
      </p:sp>
      <p:sp>
        <p:nvSpPr>
          <p:cNvPr id="11" name="Textfeld 10">
            <a:extLst>
              <a:ext uri="{FF2B5EF4-FFF2-40B4-BE49-F238E27FC236}">
                <a16:creationId xmlns:a16="http://schemas.microsoft.com/office/drawing/2014/main" id="{7A58E756-6C9A-43DA-9594-D1041343F2A4}"/>
              </a:ext>
            </a:extLst>
          </p:cNvPr>
          <p:cNvSpPr txBox="1"/>
          <p:nvPr/>
        </p:nvSpPr>
        <p:spPr>
          <a:xfrm>
            <a:off x="574547" y="1802682"/>
            <a:ext cx="10372980" cy="3908762"/>
          </a:xfrm>
          <a:prstGeom prst="rect">
            <a:avLst/>
          </a:prstGeom>
          <a:noFill/>
        </p:spPr>
        <p:txBody>
          <a:bodyPr wrap="square" rtlCol="0">
            <a:spAutoFit/>
          </a:bodyPr>
          <a:lstStyle/>
          <a:p>
            <a:pPr>
              <a:spcBef>
                <a:spcPts val="600"/>
              </a:spcBef>
            </a:pPr>
            <a:r>
              <a:rPr lang="en-US" b="1">
                <a:latin typeface="FlexoSoft Light" panose="02000000000000000000" pitchFamily="2" charset="0"/>
              </a:rPr>
              <a:t>The scope of the CAMARA Project is limited to the following activities:</a:t>
            </a:r>
          </a:p>
          <a:p>
            <a:pPr marL="285750" indent="-285750">
              <a:spcBef>
                <a:spcPts val="600"/>
              </a:spcBef>
              <a:buFont typeface="Wingdings" panose="05000000000000000000" pitchFamily="2" charset="2"/>
              <a:buChar char="§"/>
            </a:pPr>
            <a:r>
              <a:rPr lang="en-US">
                <a:latin typeface="FlexoSoft DemiBold" panose="02000000000000000000" pitchFamily="2" charset="0"/>
              </a:rPr>
              <a:t>Collect API requirements </a:t>
            </a:r>
            <a:r>
              <a:rPr lang="en-US">
                <a:latin typeface="FlexoSoft Light" panose="02000000000000000000" pitchFamily="2" charset="0"/>
              </a:rPr>
              <a:t>from GSMA Operator Platform Group and other sources </a:t>
            </a:r>
          </a:p>
          <a:p>
            <a:pPr marL="285750" indent="-285750">
              <a:spcBef>
                <a:spcPts val="600"/>
              </a:spcBef>
              <a:buFont typeface="Wingdings" panose="05000000000000000000" pitchFamily="2" charset="2"/>
              <a:buChar char="§"/>
            </a:pPr>
            <a:r>
              <a:rPr lang="en-US">
                <a:latin typeface="FlexoSoft DemiBold" panose="02000000000000000000" pitchFamily="2" charset="0"/>
              </a:rPr>
              <a:t>Define Service APIs </a:t>
            </a:r>
          </a:p>
          <a:p>
            <a:pPr marL="285750" indent="-285750">
              <a:spcBef>
                <a:spcPts val="600"/>
              </a:spcBef>
              <a:buFont typeface="Wingdings" panose="05000000000000000000" pitchFamily="2" charset="2"/>
              <a:buChar char="§"/>
            </a:pPr>
            <a:r>
              <a:rPr lang="en-US">
                <a:latin typeface="FlexoSoft Light" panose="02000000000000000000" pitchFamily="2" charset="0"/>
              </a:rPr>
              <a:t>Create test plan / cases / tools from an API consumer perspective</a:t>
            </a:r>
          </a:p>
          <a:p>
            <a:pPr marL="285750" indent="-285750">
              <a:spcBef>
                <a:spcPts val="600"/>
              </a:spcBef>
              <a:buFont typeface="Wingdings" panose="05000000000000000000" pitchFamily="2" charset="2"/>
              <a:buChar char="§"/>
            </a:pPr>
            <a:r>
              <a:rPr lang="en-US">
                <a:latin typeface="FlexoSoft DemiBold" panose="02000000000000000000" pitchFamily="2" charset="0"/>
              </a:rPr>
              <a:t>Develop and test Service APIs </a:t>
            </a:r>
          </a:p>
          <a:p>
            <a:pPr marL="285750" indent="-285750">
              <a:spcBef>
                <a:spcPts val="600"/>
              </a:spcBef>
              <a:buFont typeface="Wingdings" panose="05000000000000000000" pitchFamily="2" charset="2"/>
              <a:buChar char="§"/>
            </a:pPr>
            <a:r>
              <a:rPr lang="en-US">
                <a:latin typeface="FlexoSoft Light" panose="02000000000000000000" pitchFamily="2" charset="0"/>
              </a:rPr>
              <a:t>Create developer friendly </a:t>
            </a:r>
            <a:r>
              <a:rPr lang="en-US">
                <a:latin typeface="FlexoSoft DemiBold" panose="02000000000000000000" pitchFamily="2" charset="0"/>
              </a:rPr>
              <a:t>documentation</a:t>
            </a:r>
            <a:r>
              <a:rPr lang="en-US">
                <a:latin typeface="FlexoSoft Light" panose="02000000000000000000" pitchFamily="2" charset="0"/>
              </a:rPr>
              <a:t> for Service APIs</a:t>
            </a:r>
          </a:p>
          <a:p>
            <a:pPr>
              <a:spcBef>
                <a:spcPts val="600"/>
              </a:spcBef>
            </a:pPr>
            <a:endParaRPr lang="en-US">
              <a:latin typeface="FlexoSoft Light" panose="02000000000000000000" pitchFamily="2" charset="0"/>
            </a:endParaRPr>
          </a:p>
          <a:p>
            <a:pPr>
              <a:spcBef>
                <a:spcPts val="600"/>
              </a:spcBef>
            </a:pPr>
            <a:r>
              <a:rPr lang="en-US" b="1">
                <a:latin typeface="FlexoSoft Light" panose="02000000000000000000" pitchFamily="2" charset="0"/>
              </a:rPr>
              <a:t>The following deliverables are provided by the CAMARA Project:</a:t>
            </a:r>
          </a:p>
          <a:p>
            <a:pPr marL="285750" indent="-285750">
              <a:spcBef>
                <a:spcPts val="600"/>
              </a:spcBef>
              <a:buFont typeface="Wingdings" panose="05000000000000000000" pitchFamily="2" charset="2"/>
              <a:buChar char="§"/>
            </a:pPr>
            <a:r>
              <a:rPr lang="en-US">
                <a:latin typeface="FlexoSoft DemiBold" panose="02000000000000000000" pitchFamily="2" charset="0"/>
              </a:rPr>
              <a:t>Service API definitions, code and documentation</a:t>
            </a:r>
            <a:endParaRPr lang="en-US">
              <a:latin typeface="FlexoSoft Light" panose="02000000000000000000" pitchFamily="2" charset="0"/>
            </a:endParaRPr>
          </a:p>
          <a:p>
            <a:pPr marL="285750" indent="-285750">
              <a:spcBef>
                <a:spcPts val="600"/>
              </a:spcBef>
              <a:buFont typeface="Wingdings" panose="05000000000000000000" pitchFamily="2" charset="2"/>
              <a:buChar char="§"/>
            </a:pPr>
            <a:r>
              <a:rPr lang="en-US">
                <a:latin typeface="FlexoSoft Light" panose="02000000000000000000" pitchFamily="2" charset="0"/>
              </a:rPr>
              <a:t>Test plan, cases and tools for Service APIs both contained in deployment packages. </a:t>
            </a:r>
          </a:p>
          <a:p>
            <a:pPr>
              <a:spcBef>
                <a:spcPts val="600"/>
              </a:spcBef>
            </a:pPr>
            <a:endParaRPr lang="en-US">
              <a:latin typeface="FlexoSoft Light" panose="02000000000000000000" pitchFamily="2" charset="0"/>
            </a:endParaRPr>
          </a:p>
        </p:txBody>
      </p:sp>
      <p:pic>
        <p:nvPicPr>
          <p:cNvPr id="6" name="Grafik 5" descr="Internet der Dinge Silhouette">
            <a:extLst>
              <a:ext uri="{FF2B5EF4-FFF2-40B4-BE49-F238E27FC236}">
                <a16:creationId xmlns:a16="http://schemas.microsoft.com/office/drawing/2014/main" id="{D7AC7BDA-FBAE-4F5A-8EF4-3A2362B62D1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09125" y="2189086"/>
            <a:ext cx="2806892" cy="2806892"/>
          </a:xfrm>
          <a:prstGeom prst="rect">
            <a:avLst/>
          </a:prstGeom>
        </p:spPr>
      </p:pic>
      <p:sp>
        <p:nvSpPr>
          <p:cNvPr id="12" name="Textfeld 11">
            <a:extLst>
              <a:ext uri="{FF2B5EF4-FFF2-40B4-BE49-F238E27FC236}">
                <a16:creationId xmlns:a16="http://schemas.microsoft.com/office/drawing/2014/main" id="{FE86F55A-D29F-4BAA-B8D7-186BFB58B3C3}"/>
              </a:ext>
            </a:extLst>
          </p:cNvPr>
          <p:cNvSpPr txBox="1"/>
          <p:nvPr/>
        </p:nvSpPr>
        <p:spPr>
          <a:xfrm>
            <a:off x="574547" y="5600992"/>
            <a:ext cx="10734155" cy="369332"/>
          </a:xfrm>
          <a:prstGeom prst="rect">
            <a:avLst/>
          </a:prstGeom>
          <a:noFill/>
        </p:spPr>
        <p:txBody>
          <a:bodyPr wrap="square">
            <a:spAutoFit/>
          </a:bodyPr>
          <a:lstStyle/>
          <a:p>
            <a:pPr>
              <a:spcBef>
                <a:spcPts val="600"/>
              </a:spcBef>
            </a:pPr>
            <a:r>
              <a:rPr lang="en-US">
                <a:latin typeface="FlexoSoft Light" panose="02000000000000000000" pitchFamily="2" charset="0"/>
              </a:rPr>
              <a:t>Project resources can be found in the </a:t>
            </a:r>
            <a:r>
              <a:rPr lang="en-US">
                <a:latin typeface="FlexoSoft DemiBold" panose="02000000000000000000" pitchFamily="2" charset="0"/>
              </a:rPr>
              <a:t>GitHub repository</a:t>
            </a:r>
            <a:r>
              <a:rPr lang="en-US">
                <a:latin typeface="FlexoSoft Light" panose="02000000000000000000" pitchFamily="2" charset="0"/>
              </a:rPr>
              <a:t>: </a:t>
            </a:r>
            <a:r>
              <a:rPr lang="en-US">
                <a:latin typeface="FlexoSoft Light" panose="02000000000000000000" pitchFamily="2" charset="0"/>
                <a:hlinkClick r:id="rId10"/>
              </a:rPr>
              <a:t>https://github.com/camaraproject/rep_main</a:t>
            </a:r>
            <a:endParaRPr lang="en-US">
              <a:latin typeface="FlexoSoft Light" panose="02000000000000000000" pitchFamily="2" charset="0"/>
            </a:endParaRPr>
          </a:p>
        </p:txBody>
      </p:sp>
      <p:pic>
        <p:nvPicPr>
          <p:cNvPr id="13" name="Grafik 12" descr="Ausrufezeichen mit einfarbiger Füllung">
            <a:extLst>
              <a:ext uri="{FF2B5EF4-FFF2-40B4-BE49-F238E27FC236}">
                <a16:creationId xmlns:a16="http://schemas.microsoft.com/office/drawing/2014/main" id="{1254EF9C-4AE7-483B-A418-031CDA1F3C2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0981370">
            <a:off x="185283" y="5507012"/>
            <a:ext cx="557292" cy="557292"/>
          </a:xfrm>
          <a:prstGeom prst="rect">
            <a:avLst/>
          </a:prstGeom>
        </p:spPr>
      </p:pic>
    </p:spTree>
    <p:extLst>
      <p:ext uri="{BB962C8B-B14F-4D97-AF65-F5344CB8AC3E}">
        <p14:creationId xmlns:p14="http://schemas.microsoft.com/office/powerpoint/2010/main" val="149408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blank_16_9.potx" id="{5908C9EC-66B5-4AFD-A853-2227703242E0}" vid="{AFC818D5-2B8A-45E1-B332-385E91DF5C16}"/>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Farrer, Ian</DisplayName>
        <AccountId>105</AccountId>
        <AccountType/>
      </UserInfo>
      <UserInfo>
        <DisplayName>Rader, Nathan</DisplayName>
        <AccountId>12</AccountId>
        <AccountType/>
      </UserInfo>
      <UserInfo>
        <DisplayName>Kümmerle, Markus</DisplayName>
        <AccountId>7</AccountId>
        <AccountType/>
      </UserInfo>
      <UserInfo>
        <DisplayName>Damker, Herbert</DisplayName>
        <AccountId>26</AccountId>
        <AccountType/>
      </UserInfo>
      <UserInfo>
        <DisplayName>Padgaonkar, Shilpa</DisplayName>
        <AccountId>68</AccountId>
        <AccountType/>
      </UserInfo>
    </SharedWithUsers>
    <TaxCatchAll xmlns="97396690-0b91-46d2-ad5a-06f45914e19c" xsi:nil="true"/>
    <lcf76f155ced4ddcb4097134ff3c332f xmlns="6126070c-0864-4b03-b2dc-aab5d8c39348">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6" ma:contentTypeDescription="Ein neues Dokument erstellen." ma:contentTypeScope="" ma:versionID="38c2c29699ff48da406f3f18a670bd34">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404cda9ff7a6f2265884b8fbd76166fc"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28B3AEC-1B9B-4DB5-801E-C1A65C3DCD7E}">
  <ds:schemaRefs>
    <ds:schemaRef ds:uri="http://schemas.microsoft.com/office/2006/documentManagement/types"/>
    <ds:schemaRef ds:uri="http://purl.org/dc/terms/"/>
    <ds:schemaRef ds:uri="http://schemas.openxmlformats.org/package/2006/metadata/core-properties"/>
    <ds:schemaRef ds:uri="http://www.w3.org/XML/1998/namespace"/>
    <ds:schemaRef ds:uri="http://purl.org/dc/elements/1.1/"/>
    <ds:schemaRef ds:uri="http://schemas.microsoft.com/office/2006/metadata/properties"/>
    <ds:schemaRef ds:uri="97396690-0b91-46d2-ad5a-06f45914e19c"/>
    <ds:schemaRef ds:uri="http://schemas.microsoft.com/office/infopath/2007/PartnerControls"/>
    <ds:schemaRef ds:uri="6126070c-0864-4b03-b2dc-aab5d8c39348"/>
    <ds:schemaRef ds:uri="http://purl.org/dc/dcmitype/"/>
  </ds:schemaRefs>
</ds:datastoreItem>
</file>

<file path=customXml/itemProps2.xml><?xml version="1.0" encoding="utf-8"?>
<ds:datastoreItem xmlns:ds="http://schemas.openxmlformats.org/officeDocument/2006/customXml" ds:itemID="{218887A1-DA35-45B1-9C30-3C4CD5A75F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CBEDB7D-B7A7-43D6-93BF-49B559E2E9BB}">
  <ds:schemaRefs>
    <ds:schemaRef ds:uri="http://schemas.microsoft.com/sharepoint/v3/contenttype/forms"/>
  </ds:schemaRefs>
</ds:datastoreItem>
</file>

<file path=docMetadata/LabelInfo.xml><?xml version="1.0" encoding="utf-8"?>
<clbl:labelList xmlns:clbl="http://schemas.microsoft.com/office/2020/mipLabelMetadata">
  <clbl:label id="{bde4dffc-4b60-4cf6-8b04-a5eeb25f5c4f}" enabled="0" method="" siteId="{bde4dffc-4b60-4cf6-8b04-a5eeb25f5c4f}" removed="1"/>
</clbl:labelList>
</file>

<file path=docProps/app.xml><?xml version="1.0" encoding="utf-8"?>
<Properties xmlns="http://schemas.openxmlformats.org/officeDocument/2006/extended-properties" xmlns:vt="http://schemas.openxmlformats.org/officeDocument/2006/docPropsVTypes">
  <Template>blank_16_9</Template>
  <TotalTime>62</TotalTime>
  <Words>751</Words>
  <Application>Microsoft Office PowerPoint</Application>
  <PresentationFormat>Custom</PresentationFormat>
  <Paragraphs>145</Paragraphs>
  <Slides>12</Slides>
  <Notes>2</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12</vt:i4>
      </vt:variant>
    </vt:vector>
  </HeadingPairs>
  <TitlesOfParts>
    <vt:vector size="22" baseType="lpstr">
      <vt:lpstr>FlexoSoft Medium</vt:lpstr>
      <vt:lpstr>FlexoSoft</vt:lpstr>
      <vt:lpstr>Calibri</vt:lpstr>
      <vt:lpstr>FlexoSoft DemiBold</vt:lpstr>
      <vt:lpstr>Wingdings</vt:lpstr>
      <vt:lpstr>Wingdings 2</vt:lpstr>
      <vt:lpstr>Arial</vt:lpstr>
      <vt:lpstr>FlexoSoft Light</vt:lpstr>
      <vt:lpstr>Detecon_Master</vt:lpstr>
      <vt:lpstr>think-cell Folie</vt:lpstr>
      <vt:lpstr>PowerPoint Presentation</vt:lpstr>
      <vt:lpstr>Enable seamless access to 4G/5G network capabilitites</vt:lpstr>
      <vt:lpstr>PowerPoint Presentation</vt:lpstr>
      <vt:lpstr>Abstraction API  Architecture</vt:lpstr>
      <vt:lpstr>Abstraction API  Distribution Options</vt:lpstr>
      <vt:lpstr>Availability Benefit</vt:lpstr>
      <vt:lpstr>CAMARA Mission</vt:lpstr>
      <vt:lpstr>CAMARA Scope</vt:lpstr>
      <vt:lpstr>CAMARA Scope</vt:lpstr>
      <vt:lpstr>Current Network and  Service API Families</vt:lpstr>
      <vt:lpstr>CAMARA Logos</vt:lpstr>
      <vt:lpstr>PowerPoint Presentation</vt:lpstr>
    </vt:vector>
  </TitlesOfParts>
  <Company>MetaDesign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Adrian</dc:creator>
  <cp:lastModifiedBy>Kim Jones</cp:lastModifiedBy>
  <cp:revision>4</cp:revision>
  <cp:lastPrinted>2021-07-20T14:27:29Z</cp:lastPrinted>
  <dcterms:created xsi:type="dcterms:W3CDTF">2021-01-08T13:06:59Z</dcterms:created>
  <dcterms:modified xsi:type="dcterms:W3CDTF">2023-01-19T23:51:57Z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320EAEFB-FF5B-4D33-8A95-6753C11B132A</vt:lpwstr>
  </property>
  <property fmtid="{D5CDD505-2E9C-101B-9397-08002B2CF9AE}" pid="3" name="ArticulatePath">
    <vt:lpwstr>Detecon_PPT_Template_16-9_EN_05_Slidepool</vt:lpwstr>
  </property>
  <property fmtid="{D5CDD505-2E9C-101B-9397-08002B2CF9AE}" pid="4" name="_dlc_DocIdItemGuid">
    <vt:lpwstr>58fe302c-7cce-45b2-bf48-5d508fa50c0d</vt:lpwstr>
  </property>
  <property fmtid="{D5CDD505-2E9C-101B-9397-08002B2CF9AE}" pid="5" name="ContentTypeId">
    <vt:lpwstr>0x010100044AD662EB7A25499208DD4235E5F8D6</vt:lpwstr>
  </property>
  <property fmtid="{D5CDD505-2E9C-101B-9397-08002B2CF9AE}" pid="6" name="MediaServiceImageTags">
    <vt:lpwstr/>
  </property>
</Properties>
</file>